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tiff" ContentType="image/tiff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8"/>
  </p:notesMasterIdLst>
  <p:handoutMasterIdLst>
    <p:handoutMasterId r:id="rId29"/>
  </p:handoutMasterIdLst>
  <p:sldIdLst>
    <p:sldId id="324" r:id="rId3"/>
    <p:sldId id="340" r:id="rId4"/>
    <p:sldId id="341" r:id="rId5"/>
    <p:sldId id="465" r:id="rId6"/>
    <p:sldId id="467" r:id="rId7"/>
    <p:sldId id="468" r:id="rId9"/>
    <p:sldId id="469" r:id="rId10"/>
    <p:sldId id="809" r:id="rId11"/>
    <p:sldId id="480" r:id="rId12"/>
    <p:sldId id="542" r:id="rId13"/>
    <p:sldId id="811" r:id="rId14"/>
    <p:sldId id="810" r:id="rId15"/>
    <p:sldId id="812" r:id="rId16"/>
    <p:sldId id="549" r:id="rId17"/>
    <p:sldId id="578" r:id="rId18"/>
    <p:sldId id="613" r:id="rId19"/>
    <p:sldId id="711" r:id="rId20"/>
    <p:sldId id="714" r:id="rId21"/>
    <p:sldId id="816" r:id="rId22"/>
    <p:sldId id="788" r:id="rId23"/>
    <p:sldId id="789" r:id="rId24"/>
    <p:sldId id="813" r:id="rId25"/>
    <p:sldId id="814" r:id="rId26"/>
    <p:sldId id="815" r:id="rId27"/>
    <p:sldId id="339" r:id="rId28"/>
  </p:sldIdLst>
  <p:sldSz cx="9144000" cy="6858000" type="screen4x3"/>
  <p:notesSz cx="6858000" cy="9144000"/>
  <p:defaultTextStyle>
    <a:defPPr>
      <a:defRPr lang="en-GB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anose="02020503050405090304" pitchFamily="18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anose="02020503050405090304" pitchFamily="18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anose="02020503050405090304" pitchFamily="18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anose="02020503050405090304" pitchFamily="18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anose="02020503050405090304" pitchFamily="18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Times New Roman" panose="02020503050405090304" pitchFamily="18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Times New Roman" panose="02020503050405090304" pitchFamily="18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Times New Roman" panose="02020503050405090304" pitchFamily="18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Times New Roman" panose="02020503050405090304" pitchFamily="18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8AC9A49-CDAC-7846-9FC1-52D85B531B02}">
          <p14:sldIdLst>
            <p14:sldId id="324"/>
            <p14:sldId id="340"/>
            <p14:sldId id="341"/>
            <p14:sldId id="465"/>
            <p14:sldId id="467"/>
            <p14:sldId id="468"/>
            <p14:sldId id="469"/>
            <p14:sldId id="809"/>
            <p14:sldId id="480"/>
            <p14:sldId id="542"/>
            <p14:sldId id="811"/>
            <p14:sldId id="810"/>
            <p14:sldId id="812"/>
            <p14:sldId id="549"/>
            <p14:sldId id="578"/>
            <p14:sldId id="613"/>
            <p14:sldId id="711"/>
            <p14:sldId id="714"/>
            <p14:sldId id="816"/>
            <p14:sldId id="788"/>
            <p14:sldId id="789"/>
            <p14:sldId id="813"/>
            <p14:sldId id="814"/>
            <p14:sldId id="815"/>
            <p14:sldId id="33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32FF"/>
    <a:srgbClr val="AFFAAF"/>
    <a:srgbClr val="323296"/>
    <a:srgbClr val="4647D7"/>
    <a:srgbClr val="5253FB"/>
    <a:srgbClr val="F9A191"/>
    <a:srgbClr val="F9BABE"/>
    <a:srgbClr val="CC3300"/>
    <a:srgbClr val="DDDDDD"/>
    <a:srgbClr val="00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442" autoAdjust="0"/>
    <p:restoredTop sz="88095" autoAdjust="0"/>
  </p:normalViewPr>
  <p:slideViewPr>
    <p:cSldViewPr showGuides="1">
      <p:cViewPr varScale="1">
        <p:scale>
          <a:sx n="138" d="100"/>
          <a:sy n="138" d="100"/>
        </p:scale>
        <p:origin x="2076" y="13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70" d="100"/>
          <a:sy n="70" d="100"/>
        </p:scale>
        <p:origin x="-2128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2" Type="http://schemas.openxmlformats.org/officeDocument/2006/relationships/tableStyles" Target="tableStyles.xml"/><Relationship Id="rId31" Type="http://schemas.openxmlformats.org/officeDocument/2006/relationships/viewProps" Target="viewProps.xml"/><Relationship Id="rId30" Type="http://schemas.openxmlformats.org/officeDocument/2006/relationships/presProps" Target="presProps.xml"/><Relationship Id="rId3" Type="http://schemas.openxmlformats.org/officeDocument/2006/relationships/slide" Target="slides/slide1.xml"/><Relationship Id="rId29" Type="http://schemas.openxmlformats.org/officeDocument/2006/relationships/handoutMaster" Target="handoutMasters/handoutMaster1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drawings/_rels/vmlDrawing3.vml.rels><?xml version="1.0" encoding="UTF-8" standalone="yes"?>
<Relationships xmlns="http://schemas.openxmlformats.org/package/2006/relationships"><Relationship Id="rId6" Type="http://schemas.openxmlformats.org/officeDocument/2006/relationships/image" Target="../media/image22.wmf"/><Relationship Id="rId5" Type="http://schemas.openxmlformats.org/officeDocument/2006/relationships/image" Target="../media/image21.wmf"/><Relationship Id="rId4" Type="http://schemas.openxmlformats.org/officeDocument/2006/relationships/image" Target="../media/image19.wmf"/><Relationship Id="rId3" Type="http://schemas.openxmlformats.org/officeDocument/2006/relationships/image" Target="../media/image18.wmf"/><Relationship Id="rId2" Type="http://schemas.openxmlformats.org/officeDocument/2006/relationships/image" Target="../media/image17.wmf"/><Relationship Id="rId1" Type="http://schemas.openxmlformats.org/officeDocument/2006/relationships/image" Target="../media/image16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emf"/></Relationships>
</file>

<file path=ppt/drawings/_rels/vmlDrawing5.vml.rels><?xml version="1.0" encoding="UTF-8" standalone="yes"?>
<Relationships xmlns="http://schemas.openxmlformats.org/package/2006/relationships"><Relationship Id="rId9" Type="http://schemas.openxmlformats.org/officeDocument/2006/relationships/image" Target="../media/image51.wmf"/><Relationship Id="rId8" Type="http://schemas.openxmlformats.org/officeDocument/2006/relationships/image" Target="../media/image18.wmf"/><Relationship Id="rId7" Type="http://schemas.openxmlformats.org/officeDocument/2006/relationships/image" Target="../media/image17.wmf"/><Relationship Id="rId6" Type="http://schemas.openxmlformats.org/officeDocument/2006/relationships/image" Target="../media/image50.wmf"/><Relationship Id="rId5" Type="http://schemas.openxmlformats.org/officeDocument/2006/relationships/image" Target="../media/image49.wmf"/><Relationship Id="rId4" Type="http://schemas.openxmlformats.org/officeDocument/2006/relationships/image" Target="../media/image48.wmf"/><Relationship Id="rId3" Type="http://schemas.openxmlformats.org/officeDocument/2006/relationships/image" Target="../media/image47.wmf"/><Relationship Id="rId2" Type="http://schemas.openxmlformats.org/officeDocument/2006/relationships/image" Target="../media/image46.wmf"/><Relationship Id="rId1" Type="http://schemas.openxmlformats.org/officeDocument/2006/relationships/image" Target="../media/image45.wmf"/></Relationships>
</file>

<file path=ppt/drawings/_rels/vmlDrawing6.vml.rels><?xml version="1.0" encoding="UTF-8" standalone="yes"?>
<Relationships xmlns="http://schemas.openxmlformats.org/package/2006/relationships"><Relationship Id="rId9" Type="http://schemas.openxmlformats.org/officeDocument/2006/relationships/image" Target="../media/image57.wmf"/><Relationship Id="rId8" Type="http://schemas.openxmlformats.org/officeDocument/2006/relationships/image" Target="../media/image56.wmf"/><Relationship Id="rId7" Type="http://schemas.openxmlformats.org/officeDocument/2006/relationships/image" Target="../media/image18.wmf"/><Relationship Id="rId6" Type="http://schemas.openxmlformats.org/officeDocument/2006/relationships/image" Target="../media/image17.wmf"/><Relationship Id="rId5" Type="http://schemas.openxmlformats.org/officeDocument/2006/relationships/image" Target="../media/image50.wmf"/><Relationship Id="rId4" Type="http://schemas.openxmlformats.org/officeDocument/2006/relationships/image" Target="../media/image49.wmf"/><Relationship Id="rId3" Type="http://schemas.openxmlformats.org/officeDocument/2006/relationships/image" Target="../media/image48.wmf"/><Relationship Id="rId2" Type="http://schemas.openxmlformats.org/officeDocument/2006/relationships/image" Target="../media/image47.wmf"/><Relationship Id="rId10" Type="http://schemas.openxmlformats.org/officeDocument/2006/relationships/image" Target="../media/image58.wmf"/><Relationship Id="rId1" Type="http://schemas.openxmlformats.org/officeDocument/2006/relationships/image" Target="../media/image55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>
              <a:defRPr sz="1200" smtClean="0">
                <a:latin typeface="Arial" panose="020B0604020202090204" pitchFamily="34" charset="0"/>
              </a:defRPr>
            </a:lvl1pPr>
          </a:lstStyle>
          <a:p>
            <a:pPr>
              <a:defRPr/>
            </a:pPr>
            <a:endParaRPr lang="en-GB" altLang="zh-CN"/>
          </a:p>
        </p:txBody>
      </p:sp>
      <p:sp>
        <p:nvSpPr>
          <p:cNvPr id="11673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defRPr sz="1200" smtClean="0">
                <a:latin typeface="Arial" panose="020B0604020202090204" pitchFamily="34" charset="0"/>
              </a:defRPr>
            </a:lvl1pPr>
          </a:lstStyle>
          <a:p>
            <a:pPr>
              <a:defRPr/>
            </a:pPr>
            <a:endParaRPr lang="en-GB" altLang="zh-CN"/>
          </a:p>
        </p:txBody>
      </p:sp>
      <p:sp>
        <p:nvSpPr>
          <p:cNvPr id="11674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>
              <a:defRPr sz="1200" smtClean="0">
                <a:latin typeface="Arial" panose="020B0604020202090204" pitchFamily="34" charset="0"/>
              </a:defRPr>
            </a:lvl1pPr>
          </a:lstStyle>
          <a:p>
            <a:pPr>
              <a:defRPr/>
            </a:pPr>
            <a:endParaRPr lang="en-GB" altLang="zh-CN"/>
          </a:p>
        </p:txBody>
      </p:sp>
      <p:sp>
        <p:nvSpPr>
          <p:cNvPr id="11674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r">
              <a:defRPr sz="1200" smtClean="0">
                <a:latin typeface="Arial" panose="020B0604020202090204" pitchFamily="34" charset="0"/>
              </a:defRPr>
            </a:lvl1pPr>
          </a:lstStyle>
          <a:p>
            <a:pPr>
              <a:defRPr/>
            </a:pPr>
            <a:fld id="{D0AD0CD0-4F12-4F8D-9CE1-8E0B50CA6B9A}" type="slidenum">
              <a:rPr lang="en-GB" altLang="zh-CN"/>
            </a:fld>
            <a:endParaRPr lang="en-GB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>
              <a:defRPr sz="1200" smtClean="0">
                <a:latin typeface="Arial" panose="020B0604020202090204" pitchFamily="34" charset="0"/>
              </a:defRPr>
            </a:lvl1pPr>
          </a:lstStyle>
          <a:p>
            <a:pPr>
              <a:defRPr/>
            </a:pPr>
            <a:endParaRPr lang="en-GB" altLang="zh-CN"/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defRPr sz="1200" smtClean="0">
                <a:latin typeface="Arial" panose="020B0604020202090204" pitchFamily="34" charset="0"/>
              </a:defRPr>
            </a:lvl1pPr>
          </a:lstStyle>
          <a:p>
            <a:pPr>
              <a:defRPr/>
            </a:pPr>
            <a:endParaRPr lang="en-GB" altLang="zh-CN"/>
          </a:p>
        </p:txBody>
      </p:sp>
      <p:sp>
        <p:nvSpPr>
          <p:cNvPr id="1843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</a:ln>
        </p:spPr>
      </p:sp>
      <p:sp>
        <p:nvSpPr>
          <p:cNvPr id="3174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en-GB" altLang="zh-CN" noProof="0"/>
              <a:t>Click to edit Master text styles</a:t>
            </a:r>
            <a:endParaRPr lang="en-GB" altLang="zh-CN" noProof="0"/>
          </a:p>
          <a:p>
            <a:pPr lvl="1"/>
            <a:r>
              <a:rPr lang="en-GB" altLang="zh-CN" noProof="0"/>
              <a:t>Second level</a:t>
            </a:r>
            <a:endParaRPr lang="en-GB" altLang="zh-CN" noProof="0"/>
          </a:p>
          <a:p>
            <a:pPr lvl="2"/>
            <a:r>
              <a:rPr lang="en-GB" altLang="zh-CN" noProof="0"/>
              <a:t>Third level</a:t>
            </a:r>
            <a:endParaRPr lang="en-GB" altLang="zh-CN" noProof="0"/>
          </a:p>
          <a:p>
            <a:pPr lvl="3"/>
            <a:r>
              <a:rPr lang="en-GB" altLang="zh-CN" noProof="0"/>
              <a:t>Fourth level</a:t>
            </a:r>
            <a:endParaRPr lang="en-GB" altLang="zh-CN" noProof="0"/>
          </a:p>
          <a:p>
            <a:pPr lvl="4"/>
            <a:r>
              <a:rPr lang="en-GB" altLang="zh-CN" noProof="0"/>
              <a:t>Fifth level</a:t>
            </a:r>
            <a:endParaRPr lang="en-GB" altLang="zh-CN" noProof="0"/>
          </a:p>
        </p:txBody>
      </p:sp>
      <p:sp>
        <p:nvSpPr>
          <p:cNvPr id="3175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>
              <a:defRPr sz="1200" smtClean="0">
                <a:latin typeface="Arial" panose="020B0604020202090204" pitchFamily="34" charset="0"/>
              </a:defRPr>
            </a:lvl1pPr>
          </a:lstStyle>
          <a:p>
            <a:pPr>
              <a:defRPr/>
            </a:pPr>
            <a:endParaRPr lang="en-GB" altLang="zh-CN"/>
          </a:p>
        </p:txBody>
      </p:sp>
      <p:sp>
        <p:nvSpPr>
          <p:cNvPr id="3175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r">
              <a:defRPr sz="1200" smtClean="0">
                <a:latin typeface="Arial" panose="020B0604020202090204" pitchFamily="34" charset="0"/>
              </a:defRPr>
            </a:lvl1pPr>
          </a:lstStyle>
          <a:p>
            <a:pPr>
              <a:defRPr/>
            </a:pPr>
            <a:fld id="{E5AA0617-7C02-4093-954E-F1EB4549C4AA}" type="slidenum">
              <a:rPr lang="en-GB" altLang="zh-CN"/>
            </a:fld>
            <a:endParaRPr lang="en-GB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995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1pPr>
            <a:lvl2pPr marL="716280" indent="-274955" defTabSz="90995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2pPr>
            <a:lvl3pPr marL="1101725" indent="-219075" defTabSz="90995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3pPr>
            <a:lvl4pPr marL="1543050" indent="-219075" defTabSz="90995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4pPr>
            <a:lvl5pPr marL="1984375" indent="-219075" defTabSz="90995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5pPr>
            <a:lvl6pPr marL="2441575" indent="-219075" defTabSz="90995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6pPr>
            <a:lvl7pPr marL="2898775" indent="-219075" defTabSz="90995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7pPr>
            <a:lvl8pPr marL="3355975" indent="-219075" defTabSz="90995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8pPr>
            <a:lvl9pPr marL="3813175" indent="-219075" defTabSz="90995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518213B4-98EE-401E-8C84-87ACA285E64C}" type="slidenum">
              <a:rPr lang="en-GB" altLang="en-US" sz="1100" smtClean="0"/>
            </a:fld>
            <a:endParaRPr lang="en-GB" altLang="en-US" sz="1100"/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GB" altLang="en-US" dirty="0"/>
              <a:t>So, people are looking for the best trade-off among different objectives. </a:t>
            </a:r>
            <a:endParaRPr lang="en-GB" altLang="en-US" dirty="0"/>
          </a:p>
          <a:p>
            <a:pPr eaLnBrk="1" hangingPunct="1"/>
            <a:endParaRPr lang="en-GB" altLang="en-US" dirty="0"/>
          </a:p>
          <a:p>
            <a:pPr eaLnBrk="1" hangingPunct="1"/>
            <a:r>
              <a:rPr lang="en-GB" altLang="en-US" dirty="0"/>
              <a:t>Best </a:t>
            </a:r>
            <a:r>
              <a:rPr lang="en-GB" altLang="en-US" dirty="0" err="1"/>
              <a:t>tradeoff</a:t>
            </a:r>
            <a:r>
              <a:rPr lang="en-GB" altLang="en-US" dirty="0"/>
              <a:t> solutions can be defined by Pareto optimality. </a:t>
            </a:r>
            <a:endParaRPr lang="en-GB" altLang="en-US" dirty="0"/>
          </a:p>
          <a:p>
            <a:pPr eaLnBrk="1" hangingPunct="1"/>
            <a:endParaRPr lang="en-GB" altLang="en-US" dirty="0"/>
          </a:p>
          <a:p>
            <a:pPr eaLnBrk="1" hangingPunct="1"/>
            <a:endParaRPr lang="en-GB" altLang="en-US" dirty="0"/>
          </a:p>
          <a:p>
            <a:pPr eaLnBrk="1" hangingPunct="1"/>
            <a:endParaRPr lang="en-GB" alt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995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1pPr>
            <a:lvl2pPr marL="716280" indent="-274955" defTabSz="90995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2pPr>
            <a:lvl3pPr marL="1101725" indent="-219075" defTabSz="90995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3pPr>
            <a:lvl4pPr marL="1543050" indent="-219075" defTabSz="90995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4pPr>
            <a:lvl5pPr marL="1984375" indent="-219075" defTabSz="90995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5pPr>
            <a:lvl6pPr marL="2441575" indent="-219075" defTabSz="90995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6pPr>
            <a:lvl7pPr marL="2898775" indent="-219075" defTabSz="90995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7pPr>
            <a:lvl8pPr marL="3355975" indent="-219075" defTabSz="90995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8pPr>
            <a:lvl9pPr marL="3813175" indent="-219075" defTabSz="90995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82ACB4C1-69B8-4673-A649-A1DB01ABB5CF}" type="slidenum">
              <a:rPr lang="en-GB" altLang="en-US" sz="1100" smtClean="0"/>
            </a:fld>
            <a:endParaRPr lang="en-GB" altLang="en-US" sz="1100"/>
          </a:p>
        </p:txBody>
      </p:sp>
      <p:sp>
        <p:nvSpPr>
          <p:cNvPr id="79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GB" altLang="en-US" dirty="0"/>
              <a:t>So, people are looking for the best trade-off among different objectives. </a:t>
            </a:r>
            <a:endParaRPr lang="en-GB" altLang="en-US" dirty="0"/>
          </a:p>
          <a:p>
            <a:pPr eaLnBrk="1" hangingPunct="1"/>
            <a:endParaRPr lang="en-GB" altLang="en-US" dirty="0"/>
          </a:p>
          <a:p>
            <a:pPr eaLnBrk="1" hangingPunct="1"/>
            <a:r>
              <a:rPr lang="en-GB" altLang="en-US" dirty="0"/>
              <a:t>Best </a:t>
            </a:r>
            <a:r>
              <a:rPr lang="en-GB" altLang="en-US" dirty="0" err="1"/>
              <a:t>tradeoff</a:t>
            </a:r>
            <a:r>
              <a:rPr lang="en-GB" altLang="en-US" dirty="0"/>
              <a:t> solutions can be defined by Pareto optimality. </a:t>
            </a:r>
            <a:endParaRPr lang="en-GB" altLang="en-US" dirty="0"/>
          </a:p>
          <a:p>
            <a:pPr eaLnBrk="1" hangingPunct="1"/>
            <a:endParaRPr lang="en-GB" altLang="en-US" dirty="0"/>
          </a:p>
          <a:p>
            <a:pPr eaLnBrk="1" hangingPunct="1"/>
            <a:endParaRPr lang="en-GB" altLang="en-US" dirty="0"/>
          </a:p>
          <a:p>
            <a:pPr eaLnBrk="1" hangingPunct="1"/>
            <a:endParaRPr lang="en-GB" alt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995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1pPr>
            <a:lvl2pPr marL="716280" indent="-274955" defTabSz="90995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2pPr>
            <a:lvl3pPr marL="1101725" indent="-219075" defTabSz="90995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3pPr>
            <a:lvl4pPr marL="1543050" indent="-219075" defTabSz="90995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4pPr>
            <a:lvl5pPr marL="1984375" indent="-219075" defTabSz="90995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5pPr>
            <a:lvl6pPr marL="2441575" indent="-219075" defTabSz="90995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6pPr>
            <a:lvl7pPr marL="2898775" indent="-219075" defTabSz="90995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7pPr>
            <a:lvl8pPr marL="3355975" indent="-219075" defTabSz="90995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8pPr>
            <a:lvl9pPr marL="3813175" indent="-219075" defTabSz="90995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6478C363-8C5C-40C2-9A12-F40104A12132}" type="slidenum">
              <a:rPr lang="en-GB" altLang="en-US" sz="1100" smtClean="0"/>
            </a:fld>
            <a:endParaRPr lang="en-GB" altLang="en-US" sz="1100"/>
          </a:p>
        </p:txBody>
      </p:sp>
      <p:sp>
        <p:nvSpPr>
          <p:cNvPr id="808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80900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 altLang="en-US" dirty="0"/>
          </a:p>
          <a:p>
            <a:pPr eaLnBrk="1" hangingPunct="1"/>
            <a:r>
              <a:rPr lang="en-GB" altLang="en-US" dirty="0"/>
              <a:t>In real-world applications, solving a MOP needs interactions between a decision makers and engineers</a:t>
            </a:r>
            <a:endParaRPr lang="en-GB" altLang="en-US" dirty="0"/>
          </a:p>
          <a:p>
            <a:pPr eaLnBrk="1" hangingPunct="1"/>
            <a:endParaRPr lang="en-GB" altLang="en-US" dirty="0"/>
          </a:p>
          <a:p>
            <a:pPr eaLnBrk="1" hangingPunct="1"/>
            <a:endParaRPr lang="en-GB" alt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270B806-9595-4EC8-AF03-2C00808CBD7E}" type="slidenum">
              <a:rPr lang="en-GB" smtClean="0"/>
            </a:fld>
            <a:endParaRPr lang="en-GB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995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1pPr>
            <a:lvl2pPr marL="716280" indent="-274955" defTabSz="90995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2pPr>
            <a:lvl3pPr marL="1101725" indent="-219075" defTabSz="90995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3pPr>
            <a:lvl4pPr marL="1543050" indent="-219075" defTabSz="90995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4pPr>
            <a:lvl5pPr marL="1984375" indent="-219075" defTabSz="90995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5pPr>
            <a:lvl6pPr marL="2441575" indent="-219075" defTabSz="90995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6pPr>
            <a:lvl7pPr marL="2898775" indent="-219075" defTabSz="90995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7pPr>
            <a:lvl8pPr marL="3355975" indent="-219075" defTabSz="90995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8pPr>
            <a:lvl9pPr marL="3813175" indent="-219075" defTabSz="90995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AA398F63-4C80-4360-A047-A2705B4AD054}" type="slidenum">
              <a:rPr lang="en-GB" altLang="en-US" sz="1100" smtClean="0"/>
            </a:fld>
            <a:endParaRPr lang="en-GB" altLang="en-US" sz="1100"/>
          </a:p>
        </p:txBody>
      </p:sp>
      <p:sp>
        <p:nvSpPr>
          <p:cNvPr id="819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81924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 alt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270B806-9595-4EC8-AF03-2C00808CBD7E}" type="slidenum">
              <a:rPr lang="en-GB" smtClean="0"/>
            </a:fld>
            <a:endParaRPr lang="en-GB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270B806-9595-4EC8-AF03-2C00808CBD7E}" type="slidenum">
              <a:rPr lang="en-GB" smtClean="0"/>
            </a:fld>
            <a:endParaRPr lang="en-GB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.vml"/><Relationship Id="rId3" Type="http://schemas.openxmlformats.org/officeDocument/2006/relationships/image" Target="../media/image1.png"/><Relationship Id="rId2" Type="http://schemas.openxmlformats.org/officeDocument/2006/relationships/oleObject" Target="../embeddings/oleObject1.bin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Verdana" panose="020B0804030504040204" pitchFamily="34" charset="0"/>
              </a:defRPr>
            </a:lvl1pPr>
            <a:lvl2pPr>
              <a:defRPr>
                <a:latin typeface="Verdana" panose="020B0804030504040204" pitchFamily="34" charset="0"/>
              </a:defRPr>
            </a:lvl2pPr>
            <a:lvl3pPr>
              <a:defRPr>
                <a:latin typeface="Verdana" panose="020B0804030504040204" pitchFamily="34" charset="0"/>
              </a:defRPr>
            </a:lvl3pPr>
            <a:lvl4pPr>
              <a:defRPr>
                <a:latin typeface="Verdana" panose="020B0804030504040204" pitchFamily="34" charset="0"/>
              </a:defRPr>
            </a:lvl4pPr>
            <a:lvl5pPr>
              <a:defRPr>
                <a:latin typeface="Verdana" panose="020B0804030504040204" pitchFamily="34" charset="0"/>
              </a:defRPr>
            </a:lvl5pPr>
          </a:lstStyle>
          <a:p>
            <a:pPr lvl="0"/>
            <a:r>
              <a:rPr lang="en-US" altLang="zh-CN" dirty="0"/>
              <a:t>Click to edit Master text styles</a:t>
            </a:r>
            <a:endParaRPr lang="en-US" altLang="zh-CN" dirty="0"/>
          </a:p>
          <a:p>
            <a:pPr lvl="1"/>
            <a:r>
              <a:rPr lang="en-US" altLang="zh-CN" dirty="0"/>
              <a:t>Second level</a:t>
            </a:r>
            <a:endParaRPr lang="en-US" altLang="zh-CN" dirty="0"/>
          </a:p>
          <a:p>
            <a:pPr lvl="2"/>
            <a:r>
              <a:rPr lang="en-US" altLang="zh-CN" dirty="0"/>
              <a:t>Third level</a:t>
            </a:r>
            <a:endParaRPr lang="en-US" altLang="zh-CN" dirty="0"/>
          </a:p>
          <a:p>
            <a:pPr lvl="3"/>
            <a:r>
              <a:rPr lang="en-US" altLang="zh-CN" dirty="0"/>
              <a:t>Fourth level</a:t>
            </a:r>
            <a:endParaRPr lang="en-US" altLang="zh-CN" dirty="0"/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AE2AIM-Artificial Intelligence Methods</a:t>
            </a:r>
            <a:endParaRPr lang="en-GB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EBC51C5-6A51-417D-95E0-B5BEB324FC04}" type="slidenum">
              <a:rPr lang="en-GB" altLang="zh-CN"/>
            </a:fld>
            <a:endParaRPr lang="en-GB" altLang="zh-CN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323528" y="1268760"/>
            <a:ext cx="4183385" cy="4814540"/>
          </a:xfrm>
        </p:spPr>
        <p:txBody>
          <a:bodyPr/>
          <a:lstStyle>
            <a:lvl1pPr>
              <a:defRPr>
                <a:latin typeface="Verdana" panose="020B0804030504040204"/>
                <a:cs typeface="Verdana" panose="020B0804030504040204"/>
              </a:defRPr>
            </a:lvl1pPr>
            <a:lvl2pPr>
              <a:defRPr>
                <a:latin typeface="Verdana" panose="020B0804030504040204"/>
                <a:cs typeface="Verdana" panose="020B0804030504040204"/>
              </a:defRPr>
            </a:lvl2pPr>
            <a:lvl3pPr>
              <a:defRPr>
                <a:latin typeface="Verdana" panose="020B0804030504040204"/>
                <a:cs typeface="Verdana" panose="020B0804030504040204"/>
              </a:defRPr>
            </a:lvl3pPr>
            <a:lvl4pPr>
              <a:defRPr>
                <a:latin typeface="Verdana" panose="020B0804030504040204"/>
                <a:cs typeface="Verdana" panose="020B0804030504040204"/>
              </a:defRPr>
            </a:lvl4pPr>
            <a:lvl5pPr>
              <a:defRPr>
                <a:latin typeface="Verdana" panose="020B0804030504040204"/>
                <a:cs typeface="Verdana" panose="020B0804030504040204"/>
              </a:defRPr>
            </a:lvl5pPr>
          </a:lstStyle>
          <a:p>
            <a:pPr lvl="0"/>
            <a:r>
              <a:rPr lang="en-US" altLang="zh-CN" dirty="0"/>
              <a:t>Click to edit Master text styles</a:t>
            </a:r>
            <a:endParaRPr lang="en-US" altLang="zh-CN" dirty="0"/>
          </a:p>
          <a:p>
            <a:pPr lvl="1"/>
            <a:r>
              <a:rPr lang="en-US" altLang="zh-CN" dirty="0"/>
              <a:t>Second level</a:t>
            </a:r>
            <a:endParaRPr lang="en-US" altLang="zh-CN" dirty="0"/>
          </a:p>
          <a:p>
            <a:pPr lvl="2"/>
            <a:r>
              <a:rPr lang="en-US" altLang="zh-CN" dirty="0"/>
              <a:t>Third level</a:t>
            </a:r>
            <a:endParaRPr lang="en-US" altLang="zh-CN" dirty="0"/>
          </a:p>
          <a:p>
            <a:pPr lvl="3"/>
            <a:r>
              <a:rPr lang="en-US" altLang="zh-CN" dirty="0"/>
              <a:t>Fourth level</a:t>
            </a:r>
            <a:endParaRPr lang="en-US" altLang="zh-CN" dirty="0"/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572000" y="1268760"/>
            <a:ext cx="4125913" cy="4824536"/>
          </a:xfrm>
        </p:spPr>
        <p:txBody>
          <a:bodyPr/>
          <a:lstStyle>
            <a:lvl1pPr>
              <a:defRPr>
                <a:latin typeface="Verdana" panose="020B0804030504040204"/>
                <a:cs typeface="Verdana" panose="020B0804030504040204"/>
              </a:defRPr>
            </a:lvl1pPr>
            <a:lvl2pPr>
              <a:defRPr>
                <a:latin typeface="Verdana" panose="020B0804030504040204"/>
                <a:cs typeface="Verdana" panose="020B0804030504040204"/>
              </a:defRPr>
            </a:lvl2pPr>
            <a:lvl3pPr>
              <a:defRPr>
                <a:latin typeface="Verdana" panose="020B0804030504040204"/>
                <a:cs typeface="Verdana" panose="020B0804030504040204"/>
              </a:defRPr>
            </a:lvl3pPr>
            <a:lvl4pPr>
              <a:defRPr>
                <a:latin typeface="Verdana" panose="020B0804030504040204"/>
                <a:cs typeface="Verdana" panose="020B0804030504040204"/>
              </a:defRPr>
            </a:lvl4pPr>
            <a:lvl5pPr>
              <a:defRPr>
                <a:latin typeface="Verdana" panose="020B0804030504040204"/>
                <a:cs typeface="Verdana" panose="020B0804030504040204"/>
              </a:defRPr>
            </a:lvl5pPr>
          </a:lstStyle>
          <a:p>
            <a:pPr lvl="0"/>
            <a:r>
              <a:rPr lang="en-US" altLang="zh-CN" dirty="0"/>
              <a:t>Click to edit Master text styles</a:t>
            </a:r>
            <a:endParaRPr lang="en-US" altLang="zh-CN" dirty="0"/>
          </a:p>
          <a:p>
            <a:pPr lvl="1"/>
            <a:r>
              <a:rPr lang="en-US" altLang="zh-CN" dirty="0"/>
              <a:t>Second level</a:t>
            </a:r>
            <a:endParaRPr lang="en-US" altLang="zh-CN" dirty="0"/>
          </a:p>
          <a:p>
            <a:pPr lvl="2"/>
            <a:r>
              <a:rPr lang="en-US" altLang="zh-CN" dirty="0"/>
              <a:t>Third level</a:t>
            </a:r>
            <a:endParaRPr lang="en-US" altLang="zh-CN" dirty="0"/>
          </a:p>
          <a:p>
            <a:pPr lvl="3"/>
            <a:r>
              <a:rPr lang="en-US" altLang="zh-CN" dirty="0"/>
              <a:t>Fourth level</a:t>
            </a:r>
            <a:endParaRPr lang="en-US" altLang="zh-CN" dirty="0"/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2627784" y="6337300"/>
            <a:ext cx="504056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AE2AIM-Artificial Intelligence Methods</a:t>
            </a:r>
            <a:endParaRPr lang="en-GB" dirty="0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63661D5-87BF-45CA-972D-85C1C12738FE}" type="slidenum">
              <a:rPr lang="en-GB" altLang="zh-CN"/>
            </a:fld>
            <a:endParaRPr lang="en-GB" altLang="zh-CN" dirty="0"/>
          </a:p>
        </p:txBody>
      </p:sp>
      <p:sp>
        <p:nvSpPr>
          <p:cNvPr id="9" name="Rectangle 7"/>
          <p:cNvSpPr>
            <a:spLocks noChangeArrowheads="1"/>
          </p:cNvSpPr>
          <p:nvPr userDrawn="1"/>
        </p:nvSpPr>
        <p:spPr bwMode="auto">
          <a:xfrm>
            <a:off x="0" y="0"/>
            <a:ext cx="9144000" cy="908720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endParaRPr lang="zh-CN" altLang="en-US">
              <a:ea typeface="宋体" pitchFamily="2" charset="-122"/>
            </a:endParaRPr>
          </a:p>
        </p:txBody>
      </p:sp>
      <p:sp>
        <p:nvSpPr>
          <p:cNvPr id="10" name="Rectangle 10"/>
          <p:cNvSpPr>
            <a:spLocks noGrp="1" noChangeArrowheads="1"/>
          </p:cNvSpPr>
          <p:nvPr>
            <p:ph type="title"/>
          </p:nvPr>
        </p:nvSpPr>
        <p:spPr bwMode="auto">
          <a:xfrm>
            <a:off x="251520" y="72007"/>
            <a:ext cx="8712968" cy="76470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>
              <a:defRPr>
                <a:latin typeface="Verdana" panose="020B0804030504040204"/>
                <a:cs typeface="Verdana" panose="020B0804030504040204"/>
              </a:defRPr>
            </a:lvl1pPr>
          </a:lstStyle>
          <a:p>
            <a:pPr lvl="0"/>
            <a:r>
              <a:rPr lang="en-GB" altLang="zh-CN" dirty="0"/>
              <a:t>Click to edit Master title style</a:t>
            </a:r>
            <a:endParaRPr lang="en-GB" altLang="zh-CN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0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22" name="Group 2"/>
          <p:cNvGrpSpPr/>
          <p:nvPr/>
        </p:nvGrpSpPr>
        <p:grpSpPr bwMode="auto">
          <a:xfrm>
            <a:off x="1658938" y="1600200"/>
            <a:ext cx="6837362" cy="3200400"/>
            <a:chOff x="1045" y="1008"/>
            <a:chExt cx="4307" cy="2016"/>
          </a:xfrm>
        </p:grpSpPr>
        <p:sp>
          <p:nvSpPr>
            <p:cNvPr id="5123" name="Oval 3"/>
            <p:cNvSpPr>
              <a:spLocks noChangeArrowheads="1"/>
            </p:cNvSpPr>
            <p:nvPr/>
          </p:nvSpPr>
          <p:spPr bwMode="hidden">
            <a:xfrm flipH="1">
              <a:off x="4392" y="1008"/>
              <a:ext cx="960" cy="9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pPr algn="ctr"/>
              <a:endParaRPr lang="en-US" altLang="en-US" sz="2400" b="0">
                <a:latin typeface="Times New Roman" panose="02020503050405090304" pitchFamily="18" charset="0"/>
              </a:endParaRPr>
            </a:p>
          </p:txBody>
        </p:sp>
        <p:sp>
          <p:nvSpPr>
            <p:cNvPr id="5124" name="Oval 4"/>
            <p:cNvSpPr>
              <a:spLocks noChangeArrowheads="1"/>
            </p:cNvSpPr>
            <p:nvPr/>
          </p:nvSpPr>
          <p:spPr bwMode="hidden">
            <a:xfrm flipH="1">
              <a:off x="3264" y="1008"/>
              <a:ext cx="960" cy="9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pPr algn="ctr"/>
              <a:endParaRPr lang="en-US" altLang="en-US" sz="2400" b="0">
                <a:latin typeface="Times New Roman" panose="02020503050405090304" pitchFamily="18" charset="0"/>
              </a:endParaRPr>
            </a:p>
          </p:txBody>
        </p:sp>
        <p:sp>
          <p:nvSpPr>
            <p:cNvPr id="5125" name="Oval 5"/>
            <p:cNvSpPr>
              <a:spLocks noChangeArrowheads="1"/>
            </p:cNvSpPr>
            <p:nvPr/>
          </p:nvSpPr>
          <p:spPr bwMode="hidden">
            <a:xfrm flipH="1">
              <a:off x="2136" y="1008"/>
              <a:ext cx="960" cy="960"/>
            </a:xfrm>
            <a:prstGeom prst="ellipse">
              <a:avLst/>
            </a:prstGeom>
            <a:noFill/>
            <a:ln w="28575">
              <a:solidFill>
                <a:schemeClr val="accent2"/>
              </a:solidFill>
              <a:round/>
            </a:ln>
            <a:effectLst/>
          </p:spPr>
          <p:txBody>
            <a:bodyPr wrap="none" anchor="ctr"/>
            <a:lstStyle/>
            <a:p>
              <a:pPr algn="ctr"/>
              <a:endParaRPr lang="en-US" altLang="en-US" sz="2400" b="0">
                <a:latin typeface="Times New Roman" panose="02020503050405090304" pitchFamily="18" charset="0"/>
              </a:endParaRPr>
            </a:p>
          </p:txBody>
        </p:sp>
        <p:sp>
          <p:nvSpPr>
            <p:cNvPr id="5126" name="Oval 6"/>
            <p:cNvSpPr>
              <a:spLocks noChangeArrowheads="1"/>
            </p:cNvSpPr>
            <p:nvPr/>
          </p:nvSpPr>
          <p:spPr bwMode="hidden">
            <a:xfrm flipH="1">
              <a:off x="2136" y="2064"/>
              <a:ext cx="960" cy="9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pPr algn="ctr"/>
              <a:endParaRPr lang="en-US" altLang="en-US" sz="2400" b="0">
                <a:latin typeface="Times New Roman" panose="02020503050405090304" pitchFamily="18" charset="0"/>
              </a:endParaRPr>
            </a:p>
          </p:txBody>
        </p:sp>
        <p:sp>
          <p:nvSpPr>
            <p:cNvPr id="5127" name="Oval 7"/>
            <p:cNvSpPr>
              <a:spLocks noChangeArrowheads="1"/>
            </p:cNvSpPr>
            <p:nvPr/>
          </p:nvSpPr>
          <p:spPr bwMode="hidden">
            <a:xfrm flipH="1">
              <a:off x="1045" y="2064"/>
              <a:ext cx="960" cy="9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pPr algn="ctr"/>
              <a:endParaRPr lang="en-US" altLang="en-US" sz="2400" b="0">
                <a:latin typeface="Times New Roman" panose="02020503050405090304" pitchFamily="18" charset="0"/>
              </a:endParaRPr>
            </a:p>
          </p:txBody>
        </p:sp>
        <p:sp>
          <p:nvSpPr>
            <p:cNvPr id="5128" name="Oval 8"/>
            <p:cNvSpPr>
              <a:spLocks noChangeArrowheads="1"/>
            </p:cNvSpPr>
            <p:nvPr/>
          </p:nvSpPr>
          <p:spPr bwMode="hidden">
            <a:xfrm flipH="1">
              <a:off x="4392" y="2064"/>
              <a:ext cx="960" cy="960"/>
            </a:xfrm>
            <a:prstGeom prst="ellipse">
              <a:avLst/>
            </a:prstGeom>
            <a:noFill/>
            <a:ln w="28575">
              <a:solidFill>
                <a:schemeClr val="accent2"/>
              </a:solidFill>
              <a:round/>
            </a:ln>
            <a:effectLst/>
          </p:spPr>
          <p:txBody>
            <a:bodyPr wrap="none" anchor="ctr"/>
            <a:lstStyle/>
            <a:p>
              <a:pPr algn="ctr"/>
              <a:endParaRPr lang="en-US" altLang="en-US" sz="2400" b="0">
                <a:latin typeface="Times New Roman" panose="02020503050405090304" pitchFamily="18" charset="0"/>
              </a:endParaRPr>
            </a:p>
          </p:txBody>
        </p:sp>
      </p:grpSp>
      <p:sp>
        <p:nvSpPr>
          <p:cNvPr id="5129" name="Rectangle 9"/>
          <p:cNvSpPr>
            <a:spLocks noGrp="1" noChangeArrowheads="1"/>
          </p:cNvSpPr>
          <p:nvPr>
            <p:ph type="dt" sz="half" idx="2"/>
          </p:nvPr>
        </p:nvSpPr>
        <p:spPr>
          <a:xfrm>
            <a:off x="457200" y="6248400"/>
            <a:ext cx="2133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tr-TR" altLang="en-US"/>
          </a:p>
        </p:txBody>
      </p:sp>
      <p:sp>
        <p:nvSpPr>
          <p:cNvPr id="5130" name="Rectangle 10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tr-TR" altLang="en-US"/>
              <a:t>AE2AIM-Artificial Intelligence Methods</a:t>
            </a:r>
            <a:endParaRPr lang="tr-TR" altLang="en-US"/>
          </a:p>
        </p:txBody>
      </p:sp>
      <p:sp>
        <p:nvSpPr>
          <p:cNvPr id="5131" name="Rectangle 11"/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>
            <a:lvl1pPr>
              <a:defRPr/>
            </a:lvl1pPr>
          </a:lstStyle>
          <a:p>
            <a:fld id="{DB98E729-8DFC-4C8C-B13E-B1463C8B5937}" type="slidenum">
              <a:rPr lang="tr-TR" altLang="en-US"/>
            </a:fld>
            <a:endParaRPr lang="tr-TR" altLang="en-US"/>
          </a:p>
        </p:txBody>
      </p:sp>
      <p:sp>
        <p:nvSpPr>
          <p:cNvPr id="5132" name="Rectangle 12"/>
          <p:cNvSpPr>
            <a:spLocks noGrp="1" noChangeArrowheads="1"/>
          </p:cNvSpPr>
          <p:nvPr>
            <p:ph type="ctrTitle"/>
          </p:nvPr>
        </p:nvSpPr>
        <p:spPr>
          <a:xfrm>
            <a:off x="685800" y="1219200"/>
            <a:ext cx="7772400" cy="1933575"/>
          </a:xfrm>
        </p:spPr>
        <p:txBody>
          <a:bodyPr anchor="b"/>
          <a:lstStyle>
            <a:lvl1pPr algn="ctr">
              <a:defRPr sz="4400"/>
            </a:lvl1pPr>
          </a:lstStyle>
          <a:p>
            <a:pPr lvl="0"/>
            <a:r>
              <a:rPr lang="tr-TR" altLang="en-US" noProof="0"/>
              <a:t>Click to edit Master title style</a:t>
            </a:r>
            <a:endParaRPr lang="tr-TR" altLang="en-US" noProof="0"/>
          </a:p>
        </p:txBody>
      </p:sp>
      <p:sp>
        <p:nvSpPr>
          <p:cNvPr id="5133" name="Rectangle 13"/>
          <p:cNvSpPr>
            <a:spLocks noGrp="1" noChangeArrowheads="1"/>
          </p:cNvSpPr>
          <p:nvPr>
            <p:ph type="subTitle" idx="1"/>
          </p:nvPr>
        </p:nvSpPr>
        <p:spPr>
          <a:xfrm>
            <a:off x="755650" y="3505200"/>
            <a:ext cx="7702550" cy="1752600"/>
          </a:xfrm>
        </p:spPr>
        <p:txBody>
          <a:bodyPr/>
          <a:lstStyle>
            <a:lvl1pPr marL="0" indent="0">
              <a:buFont typeface="Wingdings" panose="05000000000000000000" pitchFamily="2" charset="2"/>
              <a:buNone/>
              <a:defRPr/>
            </a:lvl1pPr>
          </a:lstStyle>
          <a:p>
            <a:pPr lvl="0"/>
            <a:r>
              <a:rPr lang="tr-TR" altLang="en-US" noProof="0"/>
              <a:t>Click to edit Master subtitle style</a:t>
            </a:r>
            <a:endParaRPr lang="tr-TR" altLang="en-US" noProof="0"/>
          </a:p>
        </p:txBody>
      </p:sp>
      <p:graphicFrame>
        <p:nvGraphicFramePr>
          <p:cNvPr id="5134" name="Object 14"/>
          <p:cNvGraphicFramePr>
            <a:graphicFrameLocks noChangeAspect="1"/>
          </p:cNvGraphicFramePr>
          <p:nvPr userDrawn="1"/>
        </p:nvGraphicFramePr>
        <p:xfrm>
          <a:off x="395288" y="908050"/>
          <a:ext cx="1730375" cy="4535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35" name="Photo Editor Photo" r:id="rId2" imgW="352425" imgH="923925" progId="MSPhotoEd.3">
                  <p:embed/>
                </p:oleObj>
              </mc:Choice>
              <mc:Fallback>
                <p:oleObj name="Photo Editor Photo" r:id="rId2" imgW="352425" imgH="923925" progId="MSPhotoEd.3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288" y="908050"/>
                        <a:ext cx="1730375" cy="4535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307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307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248400"/>
            <a:ext cx="2133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tr-T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en-US"/>
              <a:t>AE2AIM-Artificial Intelligence Methods</a:t>
            </a:r>
            <a:endParaRPr lang="tr-T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fld id="{99F81FA7-A44C-4A9D-A017-88AD5D1E4A11}" type="slidenum">
              <a:rPr lang="tr-TR" altLang="en-US"/>
            </a:fld>
            <a:endParaRPr lang="tr-T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400" baseline="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39888"/>
            <a:ext cx="4038600" cy="452596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39888"/>
            <a:ext cx="4038600" cy="45259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AE2AIM-Artificial Intelligence Methods</a:t>
            </a: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8818E26-A66A-4BEC-BD5A-A9F9831D3848}" type="slidenum">
              <a:rPr lang="en-GB"/>
            </a:fld>
            <a:r>
              <a:rPr lang="en-GB"/>
              <a:t>	</a:t>
            </a:r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288" y="620713"/>
            <a:ext cx="8229600" cy="8636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39888"/>
            <a:ext cx="8229600" cy="21859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3978275"/>
            <a:ext cx="8229600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AE2AIM-Artificial Intelligence Methods</a:t>
            </a: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B50074-0E34-42C4-8775-8122C7CA4EFA}" type="slidenum">
              <a:rPr lang="en-GB"/>
            </a:fld>
            <a:r>
              <a:rPr lang="en-GB"/>
              <a:t>	</a:t>
            </a:r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395288" y="620713"/>
            <a:ext cx="8291512" cy="55451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AE2AIM-Artificial Intelligence Methods</a:t>
            </a: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EA165D0-2958-4D85-82DC-5CAC6C582EF1}" type="slidenum">
              <a:rPr lang="en-GB"/>
            </a:fld>
            <a:r>
              <a:rPr lang="en-GB"/>
              <a:t>	</a:t>
            </a:r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theme" Target="../theme/theme1.xml"/><Relationship Id="rId8" Type="http://schemas.openxmlformats.org/officeDocument/2006/relationships/image" Target="../media/image2.jpeg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7"/>
          <p:cNvSpPr>
            <a:spLocks noChangeArrowheads="1"/>
          </p:cNvSpPr>
          <p:nvPr userDrawn="1"/>
        </p:nvSpPr>
        <p:spPr bwMode="auto">
          <a:xfrm>
            <a:off x="0" y="0"/>
            <a:ext cx="9144000" cy="908720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endParaRPr lang="zh-CN" altLang="en-US">
              <a:ea typeface="宋体" pitchFamily="2" charset="-122"/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627313" y="6337300"/>
            <a:ext cx="5040312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ctr">
              <a:defRPr sz="1200" smtClean="0">
                <a:ea typeface="宋体" pitchFamily="2" charset="-122"/>
              </a:defRPr>
            </a:lvl1pPr>
          </a:lstStyle>
          <a:p>
            <a:pPr>
              <a:defRPr/>
            </a:pPr>
            <a:r>
              <a:rPr lang="en-GB"/>
              <a:t>AE2AIM-Artificial Intelligence Methods</a:t>
            </a:r>
            <a:endParaRPr lang="en-GB" dirty="0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885113" y="6337300"/>
            <a:ext cx="1008062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defRPr sz="1200" b="1" smtClean="0">
                <a:ea typeface="宋体" pitchFamily="2" charset="-122"/>
              </a:defRPr>
            </a:lvl1pPr>
          </a:lstStyle>
          <a:p>
            <a:pPr>
              <a:defRPr/>
            </a:pPr>
            <a:fld id="{D82C9BD8-B864-4C84-9CA8-E107DA123E91}" type="slidenum">
              <a:rPr lang="en-GB" altLang="zh-CN" smtClean="0"/>
            </a:fld>
            <a:endParaRPr lang="en-GB" altLang="zh-CN" dirty="0"/>
          </a:p>
        </p:txBody>
      </p:sp>
      <p:sp>
        <p:nvSpPr>
          <p:cNvPr id="2057" name="Rectangle 11"/>
          <p:cNvSpPr>
            <a:spLocks noGrp="1" noChangeArrowheads="1"/>
          </p:cNvSpPr>
          <p:nvPr>
            <p:ph type="body" idx="1"/>
          </p:nvPr>
        </p:nvSpPr>
        <p:spPr bwMode="auto">
          <a:xfrm>
            <a:off x="468313" y="1052736"/>
            <a:ext cx="8229600" cy="511256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en-GB" altLang="zh-CN" dirty="0"/>
              <a:t>Click to edit Master text styles</a:t>
            </a:r>
            <a:endParaRPr lang="en-GB" altLang="zh-CN" dirty="0"/>
          </a:p>
          <a:p>
            <a:pPr lvl="1"/>
            <a:r>
              <a:rPr lang="en-GB" altLang="zh-CN" dirty="0"/>
              <a:t>Second level</a:t>
            </a:r>
            <a:endParaRPr lang="en-GB" altLang="zh-CN" dirty="0"/>
          </a:p>
          <a:p>
            <a:pPr lvl="2"/>
            <a:r>
              <a:rPr lang="en-GB" altLang="zh-CN" dirty="0"/>
              <a:t>Third level</a:t>
            </a:r>
            <a:endParaRPr lang="en-GB" altLang="zh-CN" dirty="0"/>
          </a:p>
          <a:p>
            <a:pPr lvl="3"/>
            <a:r>
              <a:rPr lang="en-GB" altLang="zh-CN" dirty="0"/>
              <a:t>Fourth level</a:t>
            </a:r>
            <a:endParaRPr lang="en-GB" altLang="zh-CN" dirty="0"/>
          </a:p>
          <a:p>
            <a:pPr lvl="4"/>
            <a:r>
              <a:rPr lang="en-GB" altLang="zh-CN" dirty="0"/>
              <a:t>Fifth level</a:t>
            </a:r>
            <a:endParaRPr lang="en-GB" altLang="zh-CN" dirty="0"/>
          </a:p>
        </p:txBody>
      </p:sp>
      <p:pic>
        <p:nvPicPr>
          <p:cNvPr id="1027" name="Picture 3" descr="E:\UNNC-Logo\UoN-UK-C-M_BlueCMYK1.JPG"/>
          <p:cNvPicPr>
            <a:picLocks noChangeAspect="1" noChangeArrowheads="1"/>
          </p:cNvPicPr>
          <p:nvPr userDrawn="1"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0" y="6216425"/>
            <a:ext cx="1440160" cy="641575"/>
          </a:xfrm>
          <a:prstGeom prst="rect">
            <a:avLst/>
          </a:prstGeom>
          <a:noFill/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23528" y="15115"/>
            <a:ext cx="8496944" cy="8936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Verdana" panose="020B0804030504040204"/>
          <a:ea typeface="+mj-ea"/>
          <a:cs typeface="Verdana" panose="020B0804030504040204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Times New Roman" panose="02020503050405090304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Times New Roman" panose="02020503050405090304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Times New Roman" panose="02020503050405090304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Times New Roman" panose="02020503050405090304" pitchFamily="18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Times New Roman" panose="02020503050405090304" pitchFamily="18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Times New Roman" panose="02020503050405090304" pitchFamily="18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Times New Roman" panose="02020503050405090304" pitchFamily="18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Times New Roman" panose="02020503050405090304" pitchFamily="18" charset="0"/>
        </a:defRPr>
      </a:lvl9pPr>
    </p:titleStyle>
    <p:bodyStyle>
      <a:lvl1pPr marL="342900" indent="-342900" algn="l" rtl="0" eaLnBrk="0" fontAlgn="base" hangingPunct="0">
        <a:spcBef>
          <a:spcPts val="1000"/>
        </a:spcBef>
        <a:spcAft>
          <a:spcPct val="0"/>
        </a:spcAft>
        <a:buChar char="•"/>
        <a:defRPr sz="2400" b="1">
          <a:solidFill>
            <a:srgbClr val="000000"/>
          </a:solidFill>
          <a:latin typeface="Verdana" panose="020B0804030504040204"/>
          <a:ea typeface="+mn-ea"/>
          <a:cs typeface="Verdana" panose="020B0804030504040204"/>
        </a:defRPr>
      </a:lvl1pPr>
      <a:lvl2pPr marL="742950" indent="-285750" algn="l" rtl="0" eaLnBrk="0" fontAlgn="base" hangingPunct="0">
        <a:spcBef>
          <a:spcPts val="1000"/>
        </a:spcBef>
        <a:spcAft>
          <a:spcPct val="0"/>
        </a:spcAft>
        <a:buChar char="–"/>
        <a:defRPr sz="2400">
          <a:solidFill>
            <a:srgbClr val="000000"/>
          </a:solidFill>
          <a:latin typeface="Verdana" panose="020B0804030504040204"/>
          <a:cs typeface="Verdana" panose="020B0804030504040204"/>
        </a:defRPr>
      </a:lvl2pPr>
      <a:lvl3pPr marL="1143000" indent="-228600" algn="l" rtl="0" eaLnBrk="0" fontAlgn="base" hangingPunct="0">
        <a:spcBef>
          <a:spcPts val="1000"/>
        </a:spcBef>
        <a:spcAft>
          <a:spcPct val="0"/>
        </a:spcAft>
        <a:buChar char="•"/>
        <a:defRPr sz="2000" b="1">
          <a:solidFill>
            <a:srgbClr val="000000"/>
          </a:solidFill>
          <a:latin typeface="Verdana" panose="020B0804030504040204"/>
          <a:cs typeface="Verdana" panose="020B0804030504040204"/>
        </a:defRPr>
      </a:lvl3pPr>
      <a:lvl4pPr marL="1600200" indent="-228600" algn="l" rtl="0" eaLnBrk="0" fontAlgn="base" hangingPunct="0">
        <a:spcBef>
          <a:spcPts val="1000"/>
        </a:spcBef>
        <a:spcAft>
          <a:spcPct val="0"/>
        </a:spcAft>
        <a:buChar char="–"/>
        <a:defRPr sz="1800" b="1">
          <a:solidFill>
            <a:srgbClr val="000000"/>
          </a:solidFill>
          <a:latin typeface="Verdana" panose="020B0804030504040204"/>
          <a:cs typeface="Verdana" panose="020B0804030504040204"/>
        </a:defRPr>
      </a:lvl4pPr>
      <a:lvl5pPr marL="2057400" indent="-228600" algn="l" rtl="0" eaLnBrk="0" fontAlgn="base" hangingPunct="0">
        <a:spcBef>
          <a:spcPts val="1000"/>
        </a:spcBef>
        <a:spcAft>
          <a:spcPct val="0"/>
        </a:spcAft>
        <a:buChar char="»"/>
        <a:defRPr sz="1800">
          <a:solidFill>
            <a:srgbClr val="000000"/>
          </a:solidFill>
          <a:latin typeface="Verdana" panose="020B0804030504040204"/>
          <a:cs typeface="Verdana" panose="020B0804030504040204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000000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000000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000000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000000"/>
          </a:solidFill>
          <a:latin typeface="+mn-lt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5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image" Target="../media/image31.tiff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image" Target="../media/image36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0.png"/><Relationship Id="rId1" Type="http://schemas.openxmlformats.org/officeDocument/2006/relationships/image" Target="../media/image39.tiff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2.png"/><Relationship Id="rId1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vmlDrawing" Target="../drawings/vmlDrawing4.v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4.png"/><Relationship Id="rId2" Type="http://schemas.openxmlformats.org/officeDocument/2006/relationships/image" Target="../media/image43.emf"/><Relationship Id="rId1" Type="http://schemas.openxmlformats.org/officeDocument/2006/relationships/oleObject" Target="../embeddings/oleObject18.bin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23.bin"/><Relationship Id="rId8" Type="http://schemas.openxmlformats.org/officeDocument/2006/relationships/image" Target="../media/image48.wmf"/><Relationship Id="rId7" Type="http://schemas.openxmlformats.org/officeDocument/2006/relationships/oleObject" Target="../embeddings/oleObject22.bin"/><Relationship Id="rId6" Type="http://schemas.openxmlformats.org/officeDocument/2006/relationships/image" Target="../media/image47.wmf"/><Relationship Id="rId5" Type="http://schemas.openxmlformats.org/officeDocument/2006/relationships/oleObject" Target="../embeddings/oleObject21.bin"/><Relationship Id="rId4" Type="http://schemas.openxmlformats.org/officeDocument/2006/relationships/image" Target="../media/image46.wmf"/><Relationship Id="rId3" Type="http://schemas.openxmlformats.org/officeDocument/2006/relationships/oleObject" Target="../embeddings/oleObject20.bin"/><Relationship Id="rId29" Type="http://schemas.openxmlformats.org/officeDocument/2006/relationships/notesSlide" Target="../notesSlides/notesSlide6.xml"/><Relationship Id="rId28" Type="http://schemas.openxmlformats.org/officeDocument/2006/relationships/vmlDrawing" Target="../drawings/vmlDrawing5.vml"/><Relationship Id="rId27" Type="http://schemas.openxmlformats.org/officeDocument/2006/relationships/slideLayout" Target="../slideLayouts/slideLayout1.xml"/><Relationship Id="rId26" Type="http://schemas.openxmlformats.org/officeDocument/2006/relationships/image" Target="../media/image53.png"/><Relationship Id="rId25" Type="http://schemas.openxmlformats.org/officeDocument/2006/relationships/image" Target="../media/image52.png"/><Relationship Id="rId24" Type="http://schemas.openxmlformats.org/officeDocument/2006/relationships/image" Target="../media/image51.wmf"/><Relationship Id="rId23" Type="http://schemas.openxmlformats.org/officeDocument/2006/relationships/oleObject" Target="../embeddings/oleObject33.bin"/><Relationship Id="rId22" Type="http://schemas.openxmlformats.org/officeDocument/2006/relationships/oleObject" Target="../embeddings/oleObject32.bin"/><Relationship Id="rId21" Type="http://schemas.openxmlformats.org/officeDocument/2006/relationships/oleObject" Target="../embeddings/oleObject31.bin"/><Relationship Id="rId20" Type="http://schemas.openxmlformats.org/officeDocument/2006/relationships/oleObject" Target="../embeddings/oleObject30.bin"/><Relationship Id="rId2" Type="http://schemas.openxmlformats.org/officeDocument/2006/relationships/image" Target="../media/image45.wmf"/><Relationship Id="rId19" Type="http://schemas.openxmlformats.org/officeDocument/2006/relationships/oleObject" Target="../embeddings/oleObject29.bin"/><Relationship Id="rId18" Type="http://schemas.openxmlformats.org/officeDocument/2006/relationships/oleObject" Target="../embeddings/oleObject28.bin"/><Relationship Id="rId17" Type="http://schemas.openxmlformats.org/officeDocument/2006/relationships/oleObject" Target="../embeddings/oleObject27.bin"/><Relationship Id="rId16" Type="http://schemas.openxmlformats.org/officeDocument/2006/relationships/image" Target="../media/image18.wmf"/><Relationship Id="rId15" Type="http://schemas.openxmlformats.org/officeDocument/2006/relationships/oleObject" Target="../embeddings/oleObject26.bin"/><Relationship Id="rId14" Type="http://schemas.openxmlformats.org/officeDocument/2006/relationships/image" Target="../media/image17.wmf"/><Relationship Id="rId13" Type="http://schemas.openxmlformats.org/officeDocument/2006/relationships/oleObject" Target="../embeddings/oleObject25.bin"/><Relationship Id="rId12" Type="http://schemas.openxmlformats.org/officeDocument/2006/relationships/image" Target="../media/image50.wmf"/><Relationship Id="rId11" Type="http://schemas.openxmlformats.org/officeDocument/2006/relationships/oleObject" Target="../embeddings/oleObject24.bin"/><Relationship Id="rId10" Type="http://schemas.openxmlformats.org/officeDocument/2006/relationships/image" Target="../media/image49.wmf"/><Relationship Id="rId1" Type="http://schemas.openxmlformats.org/officeDocument/2006/relationships/oleObject" Target="../embeddings/oleObject19.bin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image" Target="../media/image49.wmf"/><Relationship Id="rId8" Type="http://schemas.openxmlformats.org/officeDocument/2006/relationships/oleObject" Target="../embeddings/oleObject37.bin"/><Relationship Id="rId7" Type="http://schemas.openxmlformats.org/officeDocument/2006/relationships/image" Target="../media/image48.wmf"/><Relationship Id="rId6" Type="http://schemas.openxmlformats.org/officeDocument/2006/relationships/oleObject" Target="../embeddings/oleObject36.bin"/><Relationship Id="rId5" Type="http://schemas.openxmlformats.org/officeDocument/2006/relationships/image" Target="../media/image47.wmf"/><Relationship Id="rId4" Type="http://schemas.openxmlformats.org/officeDocument/2006/relationships/oleObject" Target="../embeddings/oleObject35.bin"/><Relationship Id="rId3" Type="http://schemas.openxmlformats.org/officeDocument/2006/relationships/image" Target="../media/image55.wmf"/><Relationship Id="rId29" Type="http://schemas.openxmlformats.org/officeDocument/2006/relationships/vmlDrawing" Target="../drawings/vmlDrawing6.vml"/><Relationship Id="rId28" Type="http://schemas.openxmlformats.org/officeDocument/2006/relationships/slideLayout" Target="../slideLayouts/slideLayout7.xml"/><Relationship Id="rId27" Type="http://schemas.openxmlformats.org/officeDocument/2006/relationships/image" Target="../media/image60.png"/><Relationship Id="rId26" Type="http://schemas.openxmlformats.org/officeDocument/2006/relationships/image" Target="../media/image59.png"/><Relationship Id="rId25" Type="http://schemas.openxmlformats.org/officeDocument/2006/relationships/image" Target="../media/image58.wmf"/><Relationship Id="rId24" Type="http://schemas.openxmlformats.org/officeDocument/2006/relationships/oleObject" Target="../embeddings/oleObject47.bin"/><Relationship Id="rId23" Type="http://schemas.openxmlformats.org/officeDocument/2006/relationships/image" Target="../media/image57.wmf"/><Relationship Id="rId22" Type="http://schemas.openxmlformats.org/officeDocument/2006/relationships/oleObject" Target="../embeddings/oleObject46.bin"/><Relationship Id="rId21" Type="http://schemas.openxmlformats.org/officeDocument/2006/relationships/image" Target="../media/image56.wmf"/><Relationship Id="rId20" Type="http://schemas.openxmlformats.org/officeDocument/2006/relationships/oleObject" Target="../embeddings/oleObject45.bin"/><Relationship Id="rId2" Type="http://schemas.openxmlformats.org/officeDocument/2006/relationships/oleObject" Target="../embeddings/oleObject34.bin"/><Relationship Id="rId19" Type="http://schemas.openxmlformats.org/officeDocument/2006/relationships/image" Target="../media/image18.wmf"/><Relationship Id="rId18" Type="http://schemas.openxmlformats.org/officeDocument/2006/relationships/oleObject" Target="../embeddings/oleObject44.bin"/><Relationship Id="rId17" Type="http://schemas.openxmlformats.org/officeDocument/2006/relationships/image" Target="../media/image17.wmf"/><Relationship Id="rId16" Type="http://schemas.openxmlformats.org/officeDocument/2006/relationships/oleObject" Target="../embeddings/oleObject43.bin"/><Relationship Id="rId15" Type="http://schemas.openxmlformats.org/officeDocument/2006/relationships/oleObject" Target="../embeddings/oleObject42.bin"/><Relationship Id="rId14" Type="http://schemas.openxmlformats.org/officeDocument/2006/relationships/oleObject" Target="../embeddings/oleObject41.bin"/><Relationship Id="rId13" Type="http://schemas.openxmlformats.org/officeDocument/2006/relationships/oleObject" Target="../embeddings/oleObject40.bin"/><Relationship Id="rId12" Type="http://schemas.openxmlformats.org/officeDocument/2006/relationships/oleObject" Target="../embeddings/oleObject39.bin"/><Relationship Id="rId11" Type="http://schemas.openxmlformats.org/officeDocument/2006/relationships/image" Target="../media/image50.wmf"/><Relationship Id="rId10" Type="http://schemas.openxmlformats.org/officeDocument/2006/relationships/oleObject" Target="../embeddings/oleObject38.bin"/><Relationship Id="rId1" Type="http://schemas.openxmlformats.org/officeDocument/2006/relationships/image" Target="../media/image54.pn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image" Target="../media/image61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65.tiff"/><Relationship Id="rId2" Type="http://schemas.openxmlformats.org/officeDocument/2006/relationships/image" Target="../media/image64.png"/><Relationship Id="rId1" Type="http://schemas.openxmlformats.org/officeDocument/2006/relationships/hyperlink" Target="http://moeaframework.org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7.tiff"/><Relationship Id="rId1" Type="http://schemas.openxmlformats.org/officeDocument/2006/relationships/image" Target="../media/image66.tiff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71.tiff"/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image" Target="../media/image6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2.emf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3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5.png"/><Relationship Id="rId1" Type="http://schemas.openxmlformats.org/officeDocument/2006/relationships/image" Target="../media/image7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2.vml"/><Relationship Id="rId7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wmf"/><Relationship Id="rId1" Type="http://schemas.openxmlformats.org/officeDocument/2006/relationships/oleObject" Target="../embeddings/oleObject2.bin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6.xml"/><Relationship Id="rId4" Type="http://schemas.openxmlformats.org/officeDocument/2006/relationships/image" Target="../media/image13.png"/><Relationship Id="rId3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6.bin"/><Relationship Id="rId8" Type="http://schemas.openxmlformats.org/officeDocument/2006/relationships/image" Target="../media/image18.wmf"/><Relationship Id="rId7" Type="http://schemas.openxmlformats.org/officeDocument/2006/relationships/oleObject" Target="../embeddings/oleObject5.bin"/><Relationship Id="rId6" Type="http://schemas.openxmlformats.org/officeDocument/2006/relationships/image" Target="../media/image17.w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16.wmf"/><Relationship Id="rId3" Type="http://schemas.openxmlformats.org/officeDocument/2006/relationships/oleObject" Target="../embeddings/oleObject3.bin"/><Relationship Id="rId27" Type="http://schemas.openxmlformats.org/officeDocument/2006/relationships/vmlDrawing" Target="../drawings/vmlDrawing3.vml"/><Relationship Id="rId26" Type="http://schemas.openxmlformats.org/officeDocument/2006/relationships/slideLayout" Target="../slideLayouts/slideLayout4.xml"/><Relationship Id="rId25" Type="http://schemas.openxmlformats.org/officeDocument/2006/relationships/oleObject" Target="../embeddings/oleObject17.bin"/><Relationship Id="rId24" Type="http://schemas.openxmlformats.org/officeDocument/2006/relationships/oleObject" Target="../embeddings/oleObject16.bin"/><Relationship Id="rId23" Type="http://schemas.openxmlformats.org/officeDocument/2006/relationships/oleObject" Target="../embeddings/oleObject15.bin"/><Relationship Id="rId22" Type="http://schemas.openxmlformats.org/officeDocument/2006/relationships/oleObject" Target="../embeddings/oleObject14.bin"/><Relationship Id="rId21" Type="http://schemas.openxmlformats.org/officeDocument/2006/relationships/oleObject" Target="../embeddings/oleObject13.bin"/><Relationship Id="rId20" Type="http://schemas.openxmlformats.org/officeDocument/2006/relationships/oleObject" Target="../embeddings/oleObject12.bin"/><Relationship Id="rId2" Type="http://schemas.openxmlformats.org/officeDocument/2006/relationships/image" Target="../media/image15.png"/><Relationship Id="rId19" Type="http://schemas.openxmlformats.org/officeDocument/2006/relationships/image" Target="../media/image23.png"/><Relationship Id="rId18" Type="http://schemas.openxmlformats.org/officeDocument/2006/relationships/oleObject" Target="../embeddings/oleObject11.bin"/><Relationship Id="rId17" Type="http://schemas.openxmlformats.org/officeDocument/2006/relationships/oleObject" Target="../embeddings/oleObject10.bin"/><Relationship Id="rId16" Type="http://schemas.openxmlformats.org/officeDocument/2006/relationships/oleObject" Target="../embeddings/oleObject9.bin"/><Relationship Id="rId15" Type="http://schemas.openxmlformats.org/officeDocument/2006/relationships/image" Target="../media/image22.wmf"/><Relationship Id="rId14" Type="http://schemas.openxmlformats.org/officeDocument/2006/relationships/oleObject" Target="../embeddings/oleObject8.bin"/><Relationship Id="rId13" Type="http://schemas.openxmlformats.org/officeDocument/2006/relationships/image" Target="../media/image21.wmf"/><Relationship Id="rId12" Type="http://schemas.openxmlformats.org/officeDocument/2006/relationships/oleObject" Target="../embeddings/oleObject7.bin"/><Relationship Id="rId11" Type="http://schemas.openxmlformats.org/officeDocument/2006/relationships/image" Target="../media/image20.png"/><Relationship Id="rId10" Type="http://schemas.openxmlformats.org/officeDocument/2006/relationships/image" Target="../media/image19.wmf"/><Relationship Id="rId1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755650" y="1700213"/>
            <a:ext cx="7920038" cy="1512763"/>
          </a:xfrm>
        </p:spPr>
        <p:txBody>
          <a:bodyPr/>
          <a:lstStyle/>
          <a:p>
            <a:pPr algn="ctr" eaLnBrk="1" hangingPunct="1">
              <a:lnSpc>
                <a:spcPct val="150000"/>
              </a:lnSpc>
              <a:buNone/>
            </a:pPr>
            <a:r>
              <a:rPr lang="en-US" altLang="zh-CN" sz="2400" b="1" dirty="0"/>
              <a:t>Artificial Intelligence Methods (AE2AIM)</a:t>
            </a:r>
            <a:endParaRPr lang="en-US" altLang="zh-CN" sz="2400" b="1" dirty="0"/>
          </a:p>
          <a:p>
            <a:pPr algn="ctr" eaLnBrk="1" hangingPunct="1">
              <a:lnSpc>
                <a:spcPct val="150000"/>
              </a:lnSpc>
              <a:buNone/>
            </a:pPr>
            <a:r>
              <a:rPr lang="en-US" altLang="zh-CN" dirty="0" err="1">
                <a:solidFill>
                  <a:srgbClr val="323296"/>
                </a:solidFill>
              </a:rPr>
              <a:t>Lec</a:t>
            </a:r>
            <a:r>
              <a:rPr lang="en-US" altLang="zh-CN" dirty="0">
                <a:solidFill>
                  <a:srgbClr val="323296"/>
                </a:solidFill>
              </a:rPr>
              <a:t>. 10: Multi-Objective </a:t>
            </a:r>
            <a:r>
              <a:rPr lang="en-US" altLang="zh-CN" dirty="0" err="1">
                <a:solidFill>
                  <a:srgbClr val="323296"/>
                </a:solidFill>
              </a:rPr>
              <a:t>Optimisation</a:t>
            </a:r>
            <a:endParaRPr lang="zh-CN" altLang="zh-CN" sz="2800" dirty="0">
              <a:solidFill>
                <a:srgbClr val="323296"/>
              </a:solidFill>
            </a:endParaRPr>
          </a:p>
          <a:p>
            <a:pPr algn="ctr" eaLnBrk="1" hangingPunct="1">
              <a:buFontTx/>
              <a:buNone/>
            </a:pPr>
            <a:endParaRPr lang="en-GB" altLang="zh-CN" sz="2800" b="1" dirty="0">
              <a:latin typeface="Times New Roman" panose="02020503050405090304" pitchFamily="18" charset="0"/>
              <a:ea typeface="宋体" pitchFamily="2" charset="-122"/>
            </a:endParaRPr>
          </a:p>
        </p:txBody>
      </p:sp>
      <p:sp>
        <p:nvSpPr>
          <p:cNvPr id="4099" name="Footer Placeholder 6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GB" altLang="zh-CN">
                <a:ea typeface="宋体" pitchFamily="2" charset="-122"/>
              </a:rPr>
              <a:t>AE2AIM-Artificial Intelligence Methods</a:t>
            </a:r>
            <a:endParaRPr lang="en-GB" altLang="zh-CN" dirty="0">
              <a:ea typeface="宋体" pitchFamily="2" charset="-122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63661D5-87BF-45CA-972D-85C1C12738FE}" type="slidenum">
              <a:rPr lang="en-GB" altLang="zh-CN" smtClean="0"/>
            </a:fld>
            <a:endParaRPr lang="en-GB" altLang="zh-CN" dirty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1259632" y="3284984"/>
            <a:ext cx="6810375" cy="22796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kumimoji="0" lang="en-US" altLang="zh-CN" sz="20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804030504040204" pitchFamily="34" charset="0"/>
                <a:ea typeface="宋体" pitchFamily="2" charset="-122"/>
                <a:cs typeface="+mn-cs"/>
              </a:rPr>
              <a:t>Dr.</a:t>
            </a:r>
            <a:r>
              <a:rPr kumimoji="0" lang="en-GB" altLang="zh-CN" sz="2000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804030504040204" pitchFamily="34" charset="0"/>
                <a:ea typeface="宋体" pitchFamily="2" charset="-122"/>
                <a:cs typeface="+mn-cs"/>
              </a:rPr>
              <a:t> Xinan </a:t>
            </a:r>
            <a:r>
              <a:rPr kumimoji="0" lang="en-GB" altLang="zh-CN" sz="20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804030504040204" pitchFamily="34" charset="0"/>
                <a:ea typeface="宋体" pitchFamily="2" charset="-122"/>
                <a:cs typeface="+mn-cs"/>
              </a:rPr>
              <a:t> (Room </a:t>
            </a:r>
            <a:r>
              <a:rPr lang="en-US" altLang="zh-CN" sz="2000" kern="0" dirty="0">
                <a:solidFill>
                  <a:srgbClr val="000000"/>
                </a:solidFill>
                <a:latin typeface="Verdana" panose="020B0804030504040204" pitchFamily="34" charset="0"/>
                <a:ea typeface="宋体" pitchFamily="2" charset="-122"/>
              </a:rPr>
              <a:t>PMB 442</a:t>
            </a:r>
            <a:r>
              <a:rPr kumimoji="0" lang="en-GB" altLang="zh-CN" sz="20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804030504040204" pitchFamily="34" charset="0"/>
                <a:ea typeface="宋体" pitchFamily="2" charset="-122"/>
                <a:cs typeface="+mn-cs"/>
              </a:rPr>
              <a:t>)</a:t>
            </a:r>
            <a:endParaRPr kumimoji="0" lang="en-GB" altLang="zh-CN" sz="200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anose="020B0804030504040204" pitchFamily="34" charset="0"/>
              <a:ea typeface="宋体" pitchFamily="2" charset="-122"/>
              <a:cs typeface="+mn-cs"/>
            </a:endParaRPr>
          </a:p>
          <a:p>
            <a:pPr marL="342900" marR="0" lvl="0" indent="-34290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kumimoji="0" lang="en-GB" altLang="zh-CN" sz="20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804030504040204" pitchFamily="34" charset="0"/>
                <a:ea typeface="宋体" pitchFamily="2" charset="-122"/>
                <a:cs typeface="+mn-cs"/>
              </a:rPr>
              <a:t>School of Computer Science</a:t>
            </a:r>
            <a:endParaRPr kumimoji="0" lang="en-GB" altLang="zh-CN" sz="200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anose="020B0804030504040204" pitchFamily="34" charset="0"/>
              <a:ea typeface="宋体" pitchFamily="2" charset="-122"/>
              <a:cs typeface="+mn-cs"/>
            </a:endParaRPr>
          </a:p>
          <a:p>
            <a:pPr marL="342900" marR="0" lvl="0" indent="-34290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kumimoji="0" lang="en-GB" altLang="zh-CN" sz="20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804030504040204" pitchFamily="34" charset="0"/>
                <a:ea typeface="宋体" pitchFamily="2" charset="-122"/>
                <a:cs typeface="+mn-cs"/>
              </a:rPr>
              <a:t>The University of Nottingham Ningbo, China</a:t>
            </a:r>
            <a:endParaRPr kumimoji="0" lang="en-GB" altLang="zh-CN" sz="200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anose="020B0804030504040204" pitchFamily="34" charset="0"/>
              <a:ea typeface="宋体" pitchFamily="2" charset="-122"/>
              <a:cs typeface="+mn-cs"/>
            </a:endParaRPr>
          </a:p>
          <a:p>
            <a:pPr marL="342900" marR="0" lvl="0" indent="-34290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kumimoji="0" lang="en-GB" altLang="zh-CN" sz="20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804030504040204" pitchFamily="34" charset="0"/>
                <a:ea typeface="宋体" pitchFamily="2" charset="-122"/>
                <a:cs typeface="+mn-cs"/>
              </a:rPr>
              <a:t>Email: x</a:t>
            </a:r>
            <a:r>
              <a:rPr lang="en-GB" altLang="zh-CN" sz="2000" kern="0" dirty="0" err="1">
                <a:solidFill>
                  <a:srgbClr val="000000"/>
                </a:solidFill>
                <a:latin typeface="Verdana" panose="020B0804030504040204" pitchFamily="34" charset="0"/>
                <a:ea typeface="宋体" pitchFamily="2" charset="-122"/>
              </a:rPr>
              <a:t>inan.chen</a:t>
            </a:r>
            <a:r>
              <a:rPr kumimoji="0" lang="en-GB" altLang="zh-CN" sz="20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804030504040204" pitchFamily="34" charset="0"/>
                <a:ea typeface="宋体" pitchFamily="2" charset="-122"/>
                <a:cs typeface="+mn-cs"/>
              </a:rPr>
              <a:t>@nottingham.edu.cn</a:t>
            </a:r>
            <a:r>
              <a:rPr kumimoji="0" lang="en-GB" altLang="zh-CN" sz="2000" i="0" u="sng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804030504040204" pitchFamily="34" charset="0"/>
                <a:ea typeface="宋体" pitchFamily="2" charset="-122"/>
                <a:cs typeface="+mn-cs"/>
              </a:rPr>
              <a:t> </a:t>
            </a:r>
            <a:endParaRPr kumimoji="0" lang="en-GB" altLang="zh-CN" sz="2000" i="0" u="sng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anose="020B0804030504040204" pitchFamily="34" charset="0"/>
              <a:ea typeface="宋体" pitchFamily="2" charset="-122"/>
              <a:cs typeface="+mn-cs"/>
            </a:endParaRPr>
          </a:p>
          <a:p>
            <a:pPr marL="342900" marR="0" lvl="0" indent="-34290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kumimoji="0" lang="en-GB" altLang="zh-CN" i="0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804030504040204" pitchFamily="34" charset="0"/>
                <a:ea typeface="宋体" pitchFamily="2" charset="-122"/>
                <a:cs typeface="+mn-cs"/>
              </a:rPr>
              <a:t>(slides </a:t>
            </a:r>
            <a:r>
              <a:rPr lang="en-GB" altLang="zh-CN" kern="0" dirty="0">
                <a:solidFill>
                  <a:srgbClr val="000000"/>
                </a:solidFill>
                <a:latin typeface="Verdana" panose="020B0804030504040204" pitchFamily="34" charset="0"/>
                <a:ea typeface="宋体" pitchFamily="2" charset="-122"/>
              </a:rPr>
              <a:t>adapted from </a:t>
            </a:r>
            <a:r>
              <a:rPr lang="en-GB" altLang="zh-CN" kern="0" dirty="0" err="1">
                <a:solidFill>
                  <a:srgbClr val="000000"/>
                </a:solidFill>
                <a:latin typeface="Verdana" panose="020B0804030504040204" pitchFamily="34" charset="0"/>
                <a:ea typeface="宋体" pitchFamily="2" charset="-122"/>
              </a:rPr>
              <a:t>Prof.</a:t>
            </a:r>
            <a:r>
              <a:rPr lang="en-GB" altLang="zh-CN" kern="0" dirty="0">
                <a:solidFill>
                  <a:srgbClr val="000000"/>
                </a:solidFill>
                <a:latin typeface="Verdana" panose="020B0804030504040204" pitchFamily="34" charset="0"/>
                <a:ea typeface="宋体" pitchFamily="2" charset="-122"/>
              </a:rPr>
              <a:t> </a:t>
            </a:r>
            <a:r>
              <a:rPr lang="en-GB" altLang="zh-CN" kern="0" dirty="0" err="1">
                <a:solidFill>
                  <a:srgbClr val="000000"/>
                </a:solidFill>
                <a:latin typeface="Verdana" panose="020B0804030504040204" pitchFamily="34" charset="0"/>
                <a:ea typeface="宋体" pitchFamily="2" charset="-122"/>
              </a:rPr>
              <a:t>Qingfu</a:t>
            </a:r>
            <a:r>
              <a:rPr lang="en-GB" altLang="zh-CN" kern="0" dirty="0">
                <a:solidFill>
                  <a:srgbClr val="000000"/>
                </a:solidFill>
                <a:latin typeface="Verdana" panose="020B0804030504040204" pitchFamily="34" charset="0"/>
                <a:ea typeface="宋体" pitchFamily="2" charset="-122"/>
              </a:rPr>
              <a:t> Zhang’s MOEA/D talk)</a:t>
            </a:r>
            <a:endParaRPr kumimoji="0" lang="en-GB" altLang="zh-CN" sz="2000" i="0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anose="020B0804030504040204" pitchFamily="34" charset="0"/>
              <a:ea typeface="宋体" pitchFamily="2" charset="-122"/>
              <a:cs typeface="+mn-cs"/>
            </a:endParaRPr>
          </a:p>
          <a:p>
            <a:pPr marL="342900" marR="0" lvl="0" indent="-34290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endParaRPr kumimoji="0" lang="en-GB" altLang="zh-CN" sz="200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anose="020B0804030504040204" pitchFamily="34" charset="0"/>
              <a:ea typeface="宋体" pitchFamily="2" charset="-122"/>
              <a:cs typeface="+mn-cs"/>
            </a:endParaRPr>
          </a:p>
          <a:p>
            <a:pPr marL="342900" marR="0" lvl="0" indent="-34290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endParaRPr kumimoji="0" lang="en-GB" altLang="zh-CN" sz="200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anose="020B0804030504040204" pitchFamily="34" charset="0"/>
              <a:ea typeface="宋体" pitchFamily="2" charset="-122"/>
              <a:cs typeface="+mn-cs"/>
            </a:endParaRPr>
          </a:p>
          <a:p>
            <a:pPr marL="342900" marR="0" lvl="0" indent="-34290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endParaRPr kumimoji="0" lang="en-GB" altLang="zh-CN" sz="220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anose="020B0804030504040204" pitchFamily="34" charset="0"/>
              <a:ea typeface="宋体" pitchFamily="2" charset="-122"/>
              <a:cs typeface="+mn-cs"/>
            </a:endParaRP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>
          <a:xfrm>
            <a:off x="395288" y="260350"/>
            <a:ext cx="8229600" cy="863600"/>
          </a:xfrm>
        </p:spPr>
        <p:txBody>
          <a:bodyPr/>
          <a:lstStyle/>
          <a:p>
            <a:r>
              <a:rPr lang="en-GB" altLang="en-US" sz="2400" dirty="0"/>
              <a:t>Major EMO Algorithms</a:t>
            </a:r>
            <a:endParaRPr lang="en-GB" altLang="en-US" sz="2400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539552" y="1700808"/>
            <a:ext cx="8805291" cy="4525962"/>
          </a:xfrm>
        </p:spPr>
        <p:txBody>
          <a:bodyPr/>
          <a:lstStyle/>
          <a:p>
            <a:pPr>
              <a:defRPr/>
            </a:pPr>
            <a:r>
              <a:rPr lang="en-GB" sz="2000" dirty="0"/>
              <a:t>Pareto Dominance Based: </a:t>
            </a:r>
            <a:r>
              <a:rPr lang="en-GB" sz="2000" i="1" dirty="0"/>
              <a:t>NSGA-II, SPEA-II, PAES2</a:t>
            </a:r>
            <a:r>
              <a:rPr lang="en-GB" sz="2000" dirty="0"/>
              <a:t>….</a:t>
            </a:r>
            <a:endParaRPr lang="en-GB" sz="2000" dirty="0"/>
          </a:p>
          <a:p>
            <a:pPr marL="0" indent="0">
              <a:buNone/>
              <a:defRPr/>
            </a:pPr>
            <a:endParaRPr lang="en-GB" sz="2000" dirty="0"/>
          </a:p>
          <a:p>
            <a:pPr>
              <a:defRPr/>
            </a:pPr>
            <a:r>
              <a:rPr lang="en-GB" sz="2000" dirty="0"/>
              <a:t>Decomposition Based:  MOEA/D</a:t>
            </a:r>
            <a:endParaRPr lang="en-GB" sz="2000" dirty="0"/>
          </a:p>
          <a:p>
            <a:pPr>
              <a:defRPr/>
            </a:pPr>
            <a:endParaRPr lang="en-GB" sz="2000" dirty="0"/>
          </a:p>
          <a:p>
            <a:pPr>
              <a:defRPr/>
            </a:pPr>
            <a:r>
              <a:rPr lang="en-GB" sz="2000" dirty="0">
                <a:solidFill>
                  <a:schemeClr val="bg2">
                    <a:lumMod val="75000"/>
                  </a:schemeClr>
                </a:solidFill>
              </a:rPr>
              <a:t>Performance Indicator Based: </a:t>
            </a:r>
            <a:r>
              <a:rPr lang="en-GB" sz="2000" i="1" dirty="0">
                <a:solidFill>
                  <a:schemeClr val="bg2">
                    <a:lumMod val="75000"/>
                  </a:schemeClr>
                </a:solidFill>
              </a:rPr>
              <a:t>SMS-EMOA , </a:t>
            </a:r>
            <a:r>
              <a:rPr lang="en-GB" sz="2000" i="1" dirty="0" err="1">
                <a:solidFill>
                  <a:schemeClr val="bg2">
                    <a:lumMod val="75000"/>
                  </a:schemeClr>
                </a:solidFill>
              </a:rPr>
              <a:t>HyPE</a:t>
            </a:r>
            <a:r>
              <a:rPr lang="en-GB" sz="2000" dirty="0">
                <a:solidFill>
                  <a:schemeClr val="bg2">
                    <a:lumMod val="75000"/>
                  </a:schemeClr>
                </a:solidFill>
              </a:rPr>
              <a:t>….</a:t>
            </a:r>
            <a:endParaRPr lang="en-GB" sz="2000" dirty="0">
              <a:solidFill>
                <a:schemeClr val="bg2">
                  <a:lumMod val="75000"/>
                </a:schemeClr>
              </a:solidFill>
            </a:endParaRPr>
          </a:p>
          <a:p>
            <a:pPr marL="457200" lvl="1" indent="0">
              <a:buNone/>
              <a:defRPr/>
            </a:pPr>
            <a:endParaRPr lang="en-GB" sz="1800" dirty="0"/>
          </a:p>
        </p:txBody>
      </p:sp>
      <p:sp>
        <p:nvSpPr>
          <p:cNvPr id="10244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q"/>
              <a:defRPr sz="2400">
                <a:solidFill>
                  <a:srgbClr val="0000CC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o"/>
              <a:defRPr sz="2000">
                <a:solidFill>
                  <a:srgbClr val="0000CC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anose="05000000000000000000" pitchFamily="2" charset="2"/>
              <a:buChar char="ü"/>
              <a:defRPr sz="2000">
                <a:solidFill>
                  <a:srgbClr val="0000CC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Wingdings" panose="05000000000000000000" pitchFamily="2" charset="2"/>
              <a:buChar char="§"/>
              <a:defRPr sz="2000">
                <a:solidFill>
                  <a:srgbClr val="0000CC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038E0C97-8A4A-407B-867B-5587693A93DD}" type="slidenum">
              <a:rPr lang="en-GB" altLang="en-US" sz="1400" smtClean="0">
                <a:solidFill>
                  <a:schemeClr val="tx1"/>
                </a:solidFill>
              </a:rPr>
            </a:fld>
            <a:r>
              <a:rPr lang="en-GB" altLang="en-US" sz="1400">
                <a:solidFill>
                  <a:schemeClr val="tx1"/>
                </a:solidFill>
              </a:rPr>
              <a:t>	</a:t>
            </a:r>
            <a:endParaRPr lang="en-GB" altLang="en-US" sz="1400">
              <a:solidFill>
                <a:schemeClr val="tx1"/>
              </a:solidFill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AE2AIM-Artificial Intelligence Methods</a:t>
            </a:r>
            <a:endParaRPr lang="en-GB" dirty="0"/>
          </a:p>
        </p:txBody>
      </p:sp>
      <p:pic>
        <p:nvPicPr>
          <p:cNvPr id="3" name="图片 2" descr="截屏2025-05-08 19.06.1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560" y="3933190"/>
            <a:ext cx="4000500" cy="3848100"/>
          </a:xfrm>
          <a:prstGeom prst="rect">
            <a:avLst/>
          </a:prstGeom>
        </p:spPr>
      </p:pic>
      <p:pic>
        <p:nvPicPr>
          <p:cNvPr id="4" name="图片 3" descr="截屏2025-05-08 19.06.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749540"/>
            <a:ext cx="5963285" cy="2653030"/>
          </a:xfrm>
          <a:prstGeom prst="rect">
            <a:avLst/>
          </a:prstGeom>
        </p:spPr>
      </p:pic>
      <p:pic>
        <p:nvPicPr>
          <p:cNvPr id="5" name="图片 4" descr="截屏2025-05-08 19.06.5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1955" y="4077335"/>
            <a:ext cx="4533900" cy="2870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NSGA-II – Non-dominated sorting GA</a:t>
            </a:r>
            <a:br>
              <a:rPr lang="en-US" dirty="0"/>
            </a:br>
            <a:r>
              <a:rPr lang="en-GB" dirty="0"/>
              <a:t>Basic Concepts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Niching – parametric </a:t>
            </a:r>
            <a:endParaRPr lang="en-US" dirty="0"/>
          </a:p>
          <a:p>
            <a:r>
              <a:rPr lang="en-US" dirty="0"/>
              <a:t>Crowding distance </a:t>
            </a:r>
            <a:endParaRPr lang="en-US" dirty="0"/>
          </a:p>
          <a:p>
            <a:pPr lvl="1"/>
            <a:r>
              <a:rPr lang="en-US" dirty="0"/>
              <a:t>c=</a:t>
            </a:r>
            <a:r>
              <a:rPr lang="en-US" dirty="0" err="1"/>
              <a:t>a+b</a:t>
            </a:r>
            <a:r>
              <a:rPr lang="en-US" dirty="0"/>
              <a:t> </a:t>
            </a:r>
            <a:endParaRPr lang="en-US" dirty="0"/>
          </a:p>
          <a:p>
            <a:pPr lvl="1"/>
            <a:r>
              <a:rPr lang="en-US" dirty="0"/>
              <a:t>Ends have infinite crowding distance </a:t>
            </a:r>
            <a:endParaRPr lang="en-US" dirty="0"/>
          </a:p>
          <a:p>
            <a:r>
              <a:rPr lang="en-US" dirty="0"/>
              <a:t>Elitism </a:t>
            </a:r>
            <a:endParaRPr lang="en-US" dirty="0"/>
          </a:p>
          <a:p>
            <a:pPr lvl="1"/>
            <a:r>
              <a:rPr lang="en-US" dirty="0"/>
              <a:t>Keep the best Parent Child individuals from the parent and child population </a:t>
            </a:r>
            <a:endParaRPr lang="en-US" dirty="0"/>
          </a:p>
          <a:p>
            <a:pPr lvl="1"/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4781872" y="1628800"/>
            <a:ext cx="4038600" cy="4208051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AE2AIM-Artificial Intelligence Methods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8818E26-A66A-4BEC-BD5A-A9F9831D3848}" type="slidenum">
              <a:rPr lang="en-GB" smtClean="0"/>
            </a:fld>
            <a:r>
              <a:rPr lang="en-GB"/>
              <a:t>	</a:t>
            </a:r>
            <a:endParaRPr lang="en-GB"/>
          </a:p>
        </p:txBody>
      </p:sp>
      <p:pic>
        <p:nvPicPr>
          <p:cNvPr id="4" name="图片 3" descr="截屏2025-05-08 19.07.5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29225"/>
            <a:ext cx="4178300" cy="1219200"/>
          </a:xfrm>
          <a:prstGeom prst="rect">
            <a:avLst/>
          </a:prstGeom>
        </p:spPr>
      </p:pic>
      <p:pic>
        <p:nvPicPr>
          <p:cNvPr id="8" name="图片 7" descr="截屏2025-05-08 19.08.0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381750"/>
            <a:ext cx="4533900" cy="2463800"/>
          </a:xfrm>
          <a:prstGeom prst="rect">
            <a:avLst/>
          </a:prstGeom>
        </p:spPr>
      </p:pic>
      <p:pic>
        <p:nvPicPr>
          <p:cNvPr id="9" name="图片 8" descr="截屏2025-05-08 19.08.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8845550"/>
            <a:ext cx="3581400" cy="1130300"/>
          </a:xfrm>
          <a:prstGeom prst="rect">
            <a:avLst/>
          </a:prstGeom>
        </p:spPr>
      </p:pic>
      <p:pic>
        <p:nvPicPr>
          <p:cNvPr id="10" name="图片 9" descr="截屏2025-05-08 19.08.4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11955" y="5733415"/>
            <a:ext cx="4965700" cy="156210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174625" y="1022350"/>
            <a:ext cx="849820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这就是</a:t>
            </a:r>
            <a:r>
              <a:rPr lang="en-US" altLang="zh-CN"/>
              <a:t> NSGA-II </a:t>
            </a:r>
            <a:r>
              <a:rPr lang="zh-CN" altLang="en-US"/>
              <a:t>同时实现</a:t>
            </a:r>
            <a:r>
              <a:rPr lang="en-US" altLang="zh-CN"/>
              <a:t> </a:t>
            </a:r>
            <a:r>
              <a:rPr lang="zh-CN" altLang="en-US"/>
              <a:t>收敛性（</a:t>
            </a:r>
            <a:r>
              <a:rPr lang="en-US" altLang="zh-CN"/>
              <a:t>convergence</a:t>
            </a:r>
            <a:r>
              <a:rPr lang="zh-CN" altLang="en-US"/>
              <a:t>）</a:t>
            </a:r>
            <a:r>
              <a:rPr lang="en-US" altLang="zh-CN"/>
              <a:t> </a:t>
            </a:r>
            <a:r>
              <a:rPr lang="zh-CN" altLang="en-US"/>
              <a:t>和</a:t>
            </a:r>
            <a:r>
              <a:rPr lang="en-US" altLang="zh-CN"/>
              <a:t> </a:t>
            </a:r>
            <a:r>
              <a:rPr lang="zh-CN" altLang="en-US"/>
              <a:t>多样性（</a:t>
            </a:r>
            <a:r>
              <a:rPr lang="en-US" altLang="zh-CN"/>
              <a:t>diversity</a:t>
            </a:r>
            <a:r>
              <a:rPr lang="zh-CN" altLang="en-US"/>
              <a:t>）</a:t>
            </a:r>
            <a:r>
              <a:rPr lang="en-US" altLang="zh-CN"/>
              <a:t> </a:t>
            </a:r>
            <a:r>
              <a:rPr lang="zh-CN" altLang="en-US"/>
              <a:t>的核心机制。</a:t>
            </a:r>
            <a:endParaRPr lang="zh-CN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AE2AIM-Artificial Intelligence Methods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63661D5-87BF-45CA-972D-85C1C12738FE}" type="slidenum">
              <a:rPr lang="en-GB" altLang="zh-CN" smtClean="0"/>
            </a:fld>
            <a:endParaRPr lang="en-GB" altLang="zh-CN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NSGA2-Flow Chart</a:t>
            </a:r>
            <a:endParaRPr lang="en-US" dirty="0">
              <a:highlight>
                <a:srgbClr val="FFFF00"/>
              </a:highlight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893113"/>
            <a:ext cx="9144000" cy="5071773"/>
          </a:xfrm>
          <a:prstGeom prst="rect">
            <a:avLst/>
          </a:prstGeom>
        </p:spPr>
      </p:pic>
      <p:pic>
        <p:nvPicPr>
          <p:cNvPr id="2" name="图片 1" descr="截屏2025-05-08 19.26.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60" y="5949315"/>
            <a:ext cx="4940300" cy="4584700"/>
          </a:xfrm>
          <a:prstGeom prst="rect">
            <a:avLst/>
          </a:prstGeom>
        </p:spPr>
      </p:pic>
      <p:pic>
        <p:nvPicPr>
          <p:cNvPr id="3" name="图片 2" descr="截屏2025-05-08 19.27.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0200" y="6021070"/>
            <a:ext cx="4953000" cy="33528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AE2AIM-Artificial Intelligence Methods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63661D5-87BF-45CA-972D-85C1C12738FE}" type="slidenum">
              <a:rPr lang="en-GB" altLang="zh-CN" smtClean="0"/>
            </a:fld>
            <a:endParaRPr lang="en-GB" altLang="zh-CN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NSGAII – Ranking and Replacement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941074"/>
            <a:ext cx="9144000" cy="4975852"/>
          </a:xfrm>
          <a:prstGeom prst="rect">
            <a:avLst/>
          </a:prstGeom>
        </p:spPr>
      </p:pic>
      <p:pic>
        <p:nvPicPr>
          <p:cNvPr id="2" name="图片 1" descr="截屏2025-05-08 19.12.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49315"/>
            <a:ext cx="4508500" cy="25273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>
          <a:xfrm>
            <a:off x="395536" y="116632"/>
            <a:ext cx="8229600" cy="863600"/>
          </a:xfrm>
        </p:spPr>
        <p:txBody>
          <a:bodyPr/>
          <a:lstStyle/>
          <a:p>
            <a:r>
              <a:rPr lang="en-GB" altLang="en-US" sz="2400" dirty="0"/>
              <a:t>MOEA/D=Decomposition + Collaboration </a:t>
            </a:r>
            <a:endParaRPr lang="en-GB" alt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2849" y="980232"/>
            <a:ext cx="8640763" cy="4176464"/>
          </a:xfrm>
        </p:spPr>
        <p:txBody>
          <a:bodyPr/>
          <a:lstStyle/>
          <a:p>
            <a:pPr>
              <a:defRPr/>
            </a:pPr>
            <a:r>
              <a:rPr lang="en-GB" sz="2000" b="1" dirty="0"/>
              <a:t>Decomposition (from traditional opt) </a:t>
            </a:r>
            <a:endParaRPr lang="en-GB" sz="2000" b="1" dirty="0"/>
          </a:p>
          <a:p>
            <a:pPr marL="0" indent="0">
              <a:buFont typeface="Wingdings" panose="05000000000000000000" pitchFamily="2" charset="2"/>
              <a:buNone/>
              <a:defRPr/>
            </a:pPr>
            <a:endParaRPr lang="en-GB" dirty="0"/>
          </a:p>
          <a:p>
            <a:pPr lvl="1">
              <a:defRPr/>
            </a:pPr>
            <a:r>
              <a:rPr lang="en-GB" sz="1800" dirty="0"/>
              <a:t>Decompose the task of approximating the PF into </a:t>
            </a:r>
            <a:r>
              <a:rPr lang="en-GB" sz="1800" i="1" dirty="0"/>
              <a:t>N</a:t>
            </a:r>
            <a:r>
              <a:rPr lang="en-GB" sz="1800" dirty="0"/>
              <a:t> subtasks. Each subproblem can be single objective or multiobjective. </a:t>
            </a:r>
            <a:endParaRPr lang="en-GB" sz="1800" dirty="0"/>
          </a:p>
          <a:p>
            <a:pPr marL="0" indent="0">
              <a:buFont typeface="Wingdings" panose="05000000000000000000" pitchFamily="2" charset="2"/>
              <a:buNone/>
              <a:defRPr/>
            </a:pPr>
            <a:endParaRPr lang="en-GB" dirty="0"/>
          </a:p>
          <a:p>
            <a:pPr>
              <a:defRPr/>
            </a:pPr>
            <a:r>
              <a:rPr lang="en-GB" sz="2000" b="1" dirty="0"/>
              <a:t>Collaboration (from EC)</a:t>
            </a:r>
            <a:endParaRPr lang="en-GB" dirty="0"/>
          </a:p>
          <a:p>
            <a:pPr marL="0" indent="0">
              <a:buFont typeface="Wingdings" panose="05000000000000000000" pitchFamily="2" charset="2"/>
              <a:buNone/>
              <a:defRPr/>
            </a:pPr>
            <a:endParaRPr lang="en-GB" dirty="0"/>
          </a:p>
          <a:p>
            <a:pPr lvl="1">
              <a:defRPr/>
            </a:pPr>
            <a:r>
              <a:rPr lang="en-GB" sz="1800" i="1" dirty="0"/>
              <a:t>N</a:t>
            </a:r>
            <a:r>
              <a:rPr lang="en-GB" sz="1800" dirty="0"/>
              <a:t> agents (procedures) are used.  Each agent is for a different subproblem. </a:t>
            </a:r>
            <a:endParaRPr lang="en-GB" sz="1800" dirty="0"/>
          </a:p>
          <a:p>
            <a:pPr lvl="1">
              <a:defRPr/>
            </a:pPr>
            <a:endParaRPr lang="en-GB" sz="1800" dirty="0"/>
          </a:p>
          <a:p>
            <a:pPr lvl="1">
              <a:defRPr/>
            </a:pPr>
            <a:r>
              <a:rPr lang="en-GB" sz="1800" dirty="0"/>
              <a:t>These </a:t>
            </a:r>
            <a:r>
              <a:rPr lang="en-GB" sz="1800" i="1" dirty="0"/>
              <a:t>N</a:t>
            </a:r>
            <a:r>
              <a:rPr lang="en-GB" sz="1800" dirty="0"/>
              <a:t> subproblems are related to one another. </a:t>
            </a:r>
            <a:r>
              <a:rPr lang="en-GB" sz="1800" i="1" dirty="0"/>
              <a:t>N</a:t>
            </a:r>
            <a:r>
              <a:rPr lang="en-GB" sz="1800" dirty="0"/>
              <a:t> agents can solve these subproblems in a collaborative manner.</a:t>
            </a:r>
            <a:r>
              <a:rPr lang="en-GB" dirty="0"/>
              <a:t>   </a:t>
            </a:r>
            <a:endParaRPr lang="en-GB" dirty="0"/>
          </a:p>
          <a:p>
            <a:pPr marL="0" indent="0">
              <a:buFont typeface="Wingdings" panose="05000000000000000000" pitchFamily="2" charset="2"/>
              <a:buNone/>
              <a:defRPr/>
            </a:pPr>
            <a:endParaRPr lang="en-GB" dirty="0"/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GB" dirty="0"/>
              <a:t> </a:t>
            </a:r>
            <a:endParaRPr lang="en-GB" dirty="0"/>
          </a:p>
        </p:txBody>
      </p:sp>
      <p:sp>
        <p:nvSpPr>
          <p:cNvPr id="12292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q"/>
              <a:defRPr sz="2400">
                <a:solidFill>
                  <a:srgbClr val="0000CC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o"/>
              <a:defRPr sz="2000">
                <a:solidFill>
                  <a:srgbClr val="0000CC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anose="05000000000000000000" pitchFamily="2" charset="2"/>
              <a:buChar char="ü"/>
              <a:defRPr sz="2000">
                <a:solidFill>
                  <a:srgbClr val="0000CC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Wingdings" panose="05000000000000000000" pitchFamily="2" charset="2"/>
              <a:buChar char="§"/>
              <a:defRPr sz="2000">
                <a:solidFill>
                  <a:srgbClr val="0000CC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3C07442E-F922-4ACD-9CE0-1D250609A3AF}" type="slidenum">
              <a:rPr lang="en-GB" altLang="en-US" sz="1400" smtClean="0">
                <a:solidFill>
                  <a:schemeClr val="tx1"/>
                </a:solidFill>
              </a:rPr>
            </a:fld>
            <a:r>
              <a:rPr lang="en-GB" altLang="en-US" sz="1400">
                <a:solidFill>
                  <a:schemeClr val="tx1"/>
                </a:solidFill>
              </a:rPr>
              <a:t>	</a:t>
            </a:r>
            <a:endParaRPr lang="en-GB" altLang="en-US" sz="1400">
              <a:solidFill>
                <a:schemeClr val="tx1"/>
              </a:solidFill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AE2AIM-Artificial Intelligence Methods</a:t>
            </a:r>
            <a:endParaRPr lang="en-GB" dirty="0"/>
          </a:p>
        </p:txBody>
      </p:sp>
      <p:sp>
        <p:nvSpPr>
          <p:cNvPr id="4" name="文本框 3"/>
          <p:cNvSpPr txBox="1"/>
          <p:nvPr/>
        </p:nvSpPr>
        <p:spPr>
          <a:xfrm>
            <a:off x="1577340" y="112395"/>
            <a:ext cx="61575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分解（</a:t>
            </a:r>
            <a:r>
              <a:rPr lang="en-US" altLang="zh-CN"/>
              <a:t>Decomposition</a:t>
            </a:r>
            <a:r>
              <a:rPr lang="zh-CN" altLang="en-US"/>
              <a:t>）</a:t>
            </a:r>
            <a:r>
              <a:rPr lang="en-US" altLang="zh-CN"/>
              <a:t>+ </a:t>
            </a:r>
            <a:r>
              <a:rPr lang="zh-CN" altLang="en-US"/>
              <a:t>协作（</a:t>
            </a:r>
            <a:r>
              <a:rPr lang="en-US" altLang="zh-CN"/>
              <a:t>Collaboration</a:t>
            </a:r>
            <a:endParaRPr lang="en-US" altLang="zh-CN"/>
          </a:p>
        </p:txBody>
      </p:sp>
      <p:pic>
        <p:nvPicPr>
          <p:cNvPr id="5" name="图片 4" descr="截屏2025-05-08 19.13.3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560" y="5805805"/>
            <a:ext cx="6718300" cy="4610100"/>
          </a:xfrm>
          <a:prstGeom prst="rect">
            <a:avLst/>
          </a:prstGeom>
        </p:spPr>
      </p:pic>
      <p:pic>
        <p:nvPicPr>
          <p:cNvPr id="6" name="图片 5" descr="截屏2025-05-08 19.13.4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5877560"/>
            <a:ext cx="4502150" cy="20250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>
          <a:xfrm>
            <a:off x="159544" y="117128"/>
            <a:ext cx="8229600" cy="863600"/>
          </a:xfrm>
        </p:spPr>
        <p:txBody>
          <a:bodyPr/>
          <a:lstStyle/>
          <a:p>
            <a:r>
              <a:rPr lang="en-GB" altLang="en-US" sz="2400" dirty="0"/>
              <a:t>Major Issues</a:t>
            </a:r>
            <a:endParaRPr lang="en-GB" altLang="en-US" sz="2400" dirty="0"/>
          </a:p>
        </p:txBody>
      </p:sp>
      <p:sp>
        <p:nvSpPr>
          <p:cNvPr id="585730" name="Rectangle 2"/>
          <p:cNvSpPr>
            <a:spLocks noGrp="1" noChangeArrowheads="1"/>
          </p:cNvSpPr>
          <p:nvPr>
            <p:ph idx="1"/>
          </p:nvPr>
        </p:nvSpPr>
        <p:spPr>
          <a:xfrm>
            <a:off x="467544" y="3861048"/>
            <a:ext cx="8229600" cy="4525962"/>
          </a:xfrm>
        </p:spPr>
        <p:txBody>
          <a:bodyPr/>
          <a:lstStyle/>
          <a:p>
            <a:pPr marL="0" indent="0" eaLnBrk="1" hangingPunct="1">
              <a:buFont typeface="Wingdings" panose="05000000000000000000" pitchFamily="2" charset="2"/>
              <a:buNone/>
              <a:defRPr/>
            </a:pPr>
            <a:endParaRPr lang="en-GB" dirty="0"/>
          </a:p>
          <a:p>
            <a:pPr marL="381000" indent="-381000" eaLnBrk="1" hangingPunct="1">
              <a:defRPr/>
            </a:pPr>
            <a:r>
              <a:rPr lang="en-GB" sz="2000" dirty="0"/>
              <a:t>Problem decomposition and neighbourhood structure.   </a:t>
            </a:r>
            <a:endParaRPr lang="en-GB" sz="2000" dirty="0"/>
          </a:p>
          <a:p>
            <a:pPr marL="381000" indent="-381000" eaLnBrk="1" hangingPunct="1">
              <a:defRPr/>
            </a:pPr>
            <a:r>
              <a:rPr lang="en-GB" sz="2000" dirty="0"/>
              <a:t>Search method used by each agent: memory and reproduction operators.</a:t>
            </a:r>
            <a:endParaRPr lang="en-GB" sz="2000" dirty="0"/>
          </a:p>
          <a:p>
            <a:pPr marL="381000" indent="-381000" eaLnBrk="1" hangingPunct="1">
              <a:defRPr/>
            </a:pPr>
            <a:r>
              <a:rPr lang="en-GB" sz="2000" dirty="0"/>
              <a:t>Collaboration: mating selection and replacement.</a:t>
            </a:r>
            <a:endParaRPr lang="en-GB" sz="2000" dirty="0"/>
          </a:p>
          <a:p>
            <a:pPr marL="0" indent="0" eaLnBrk="1" hangingPunct="1">
              <a:buFont typeface="Wingdings" panose="05000000000000000000" pitchFamily="2" charset="2"/>
              <a:buNone/>
              <a:defRPr/>
            </a:pPr>
            <a:endParaRPr lang="en-GB" sz="2000" dirty="0"/>
          </a:p>
          <a:p>
            <a:pPr marL="0" indent="0" eaLnBrk="1" hangingPunct="1">
              <a:buFont typeface="Wingdings" panose="05000000000000000000" pitchFamily="2" charset="2"/>
              <a:buNone/>
              <a:defRPr/>
            </a:pPr>
            <a:endParaRPr lang="en-GB" sz="2000" dirty="0"/>
          </a:p>
        </p:txBody>
      </p:sp>
      <p:sp>
        <p:nvSpPr>
          <p:cNvPr id="13316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q"/>
              <a:defRPr sz="2400">
                <a:solidFill>
                  <a:srgbClr val="0000CC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o"/>
              <a:defRPr sz="2000">
                <a:solidFill>
                  <a:srgbClr val="0000CC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anose="05000000000000000000" pitchFamily="2" charset="2"/>
              <a:buChar char="ü"/>
              <a:defRPr sz="2000">
                <a:solidFill>
                  <a:srgbClr val="0000CC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Wingdings" panose="05000000000000000000" pitchFamily="2" charset="2"/>
              <a:buChar char="§"/>
              <a:defRPr sz="2000">
                <a:solidFill>
                  <a:srgbClr val="0000CC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50E61DDC-7C79-4274-BDAE-7AAEA9EE645C}" type="slidenum">
              <a:rPr lang="en-GB" altLang="en-US" sz="1400" smtClean="0">
                <a:solidFill>
                  <a:schemeClr val="tx1"/>
                </a:solidFill>
              </a:rPr>
            </a:fld>
            <a:r>
              <a:rPr lang="en-GB" altLang="en-US" sz="1400">
                <a:solidFill>
                  <a:schemeClr val="tx1"/>
                </a:solidFill>
              </a:rPr>
              <a:t>	</a:t>
            </a:r>
            <a:endParaRPr lang="en-GB" altLang="en-US" sz="1400">
              <a:solidFill>
                <a:schemeClr val="tx1"/>
              </a:solidFill>
            </a:endParaRPr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/>
        </p:nvGraphicFramePr>
        <p:xfrm>
          <a:off x="1475656" y="980728"/>
          <a:ext cx="8679383" cy="4525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35" name="Acrobat Document" r:id="rId1" imgW="10955655" imgH="5283200" progId="AcroExch.Document.11">
                  <p:embed/>
                </p:oleObj>
              </mc:Choice>
              <mc:Fallback>
                <p:oleObj name="Acrobat Document" r:id="rId1" imgW="10955655" imgH="5283200" progId="AcroExch.Document.11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5656" y="980728"/>
                        <a:ext cx="8679383" cy="45259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AE2AIM-Artificial Intelligence Methods</a:t>
            </a:r>
            <a:endParaRPr lang="en-GB" dirty="0"/>
          </a:p>
        </p:txBody>
      </p:sp>
      <p:pic>
        <p:nvPicPr>
          <p:cNvPr id="4" name="图片 3" descr="截屏2025-05-08 19.14.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877560"/>
            <a:ext cx="5715000" cy="4254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7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857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7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857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7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857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altLang="en-US" dirty="0"/>
              <a:t>Problem Decomposition</a:t>
            </a:r>
            <a:br>
              <a:rPr lang="en-GB" altLang="en-US" dirty="0"/>
            </a:br>
            <a:endParaRPr lang="en-US" dirty="0"/>
          </a:p>
        </p:txBody>
      </p:sp>
      <p:sp>
        <p:nvSpPr>
          <p:cNvPr id="14339" name="Text Placeholder 2"/>
          <p:cNvSpPr>
            <a:spLocks noGrp="1"/>
          </p:cNvSpPr>
          <p:nvPr>
            <p:ph idx="1"/>
          </p:nvPr>
        </p:nvSpPr>
        <p:spPr>
          <a:xfrm>
            <a:off x="250102" y="1356519"/>
            <a:ext cx="8229600" cy="4525962"/>
          </a:xfrm>
        </p:spPr>
        <p:txBody>
          <a:bodyPr/>
          <a:lstStyle/>
          <a:p>
            <a:r>
              <a:rPr lang="en-GB" altLang="en-US" sz="2000" b="1" dirty="0"/>
              <a:t>Weighted Sum Approach </a:t>
            </a:r>
            <a:endParaRPr lang="en-GB" altLang="en-US" sz="2000" b="1" dirty="0"/>
          </a:p>
          <a:p>
            <a:pPr marL="0" indent="0">
              <a:buNone/>
            </a:pPr>
            <a:endParaRPr lang="en-GB" altLang="en-US" dirty="0"/>
          </a:p>
          <a:p>
            <a:pPr marL="457200" lvl="1" indent="0">
              <a:buFontTx/>
              <a:buNone/>
            </a:pPr>
            <a:endParaRPr lang="en-GB" altLang="en-US" dirty="0"/>
          </a:p>
        </p:txBody>
      </p:sp>
      <p:sp>
        <p:nvSpPr>
          <p:cNvPr id="1434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q"/>
              <a:defRPr sz="2400">
                <a:solidFill>
                  <a:srgbClr val="0000CC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o"/>
              <a:defRPr sz="2000">
                <a:solidFill>
                  <a:srgbClr val="0000CC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anose="05000000000000000000" pitchFamily="2" charset="2"/>
              <a:buChar char="ü"/>
              <a:defRPr sz="2000">
                <a:solidFill>
                  <a:srgbClr val="0000CC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Wingdings" panose="05000000000000000000" pitchFamily="2" charset="2"/>
              <a:buChar char="§"/>
              <a:defRPr sz="2000">
                <a:solidFill>
                  <a:srgbClr val="0000CC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9F438B36-0AF7-4296-B0A3-60574E537838}" type="slidenum">
              <a:rPr lang="en-GB" altLang="en-US" sz="1400" smtClean="0">
                <a:solidFill>
                  <a:schemeClr val="tx1"/>
                </a:solidFill>
              </a:rPr>
            </a:fld>
            <a:r>
              <a:rPr lang="en-GB" altLang="en-US" sz="1400">
                <a:solidFill>
                  <a:schemeClr val="tx1"/>
                </a:solidFill>
              </a:rPr>
              <a:t>	</a:t>
            </a:r>
            <a:endParaRPr lang="en-GB" altLang="en-US" sz="1400">
              <a:solidFill>
                <a:schemeClr val="tx1"/>
              </a:solidFill>
            </a:endParaRPr>
          </a:p>
        </p:txBody>
      </p:sp>
      <p:graphicFrame>
        <p:nvGraphicFramePr>
          <p:cNvPr id="7" name="Object 28"/>
          <p:cNvGraphicFramePr>
            <a:graphicFrameLocks noChangeAspect="1"/>
          </p:cNvGraphicFramePr>
          <p:nvPr/>
        </p:nvGraphicFramePr>
        <p:xfrm>
          <a:off x="3695700" y="2420565"/>
          <a:ext cx="4562475" cy="720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35" name="Equation" r:id="rId1" imgW="49377600" imgH="10972800" progId="Equation.3">
                  <p:embed/>
                </p:oleObj>
              </mc:Choice>
              <mc:Fallback>
                <p:oleObj name="Equation" r:id="rId1" imgW="49377600" imgH="10972800" progId="Equation.3">
                  <p:embed/>
                  <p:pic>
                    <p:nvPicPr>
                      <p:cNvPr id="0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95700" y="2420565"/>
                        <a:ext cx="4562475" cy="720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0" name="Group 9"/>
          <p:cNvGrpSpPr/>
          <p:nvPr/>
        </p:nvGrpSpPr>
        <p:grpSpPr>
          <a:xfrm>
            <a:off x="468313" y="4784725"/>
            <a:ext cx="8664575" cy="1591505"/>
            <a:chOff x="468313" y="4784725"/>
            <a:chExt cx="8664575" cy="1591505"/>
          </a:xfrm>
        </p:grpSpPr>
        <p:graphicFrame>
          <p:nvGraphicFramePr>
            <p:cNvPr id="14388" name="Object 3"/>
            <p:cNvGraphicFramePr>
              <a:graphicFrameLocks noChangeAspect="1"/>
            </p:cNvGraphicFramePr>
            <p:nvPr/>
          </p:nvGraphicFramePr>
          <p:xfrm>
            <a:off x="4406900" y="4784725"/>
            <a:ext cx="4725988" cy="15351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" name="Equation" r:id="rId3" imgW="89306400" imgH="29260800" progId="Equation.3">
                    <p:embed/>
                  </p:oleObj>
                </mc:Choice>
                <mc:Fallback>
                  <p:oleObj name="Equation" r:id="rId3" imgW="89306400" imgH="29260800" progId="Equation.3">
                    <p:embed/>
                    <p:pic>
                      <p:nvPicPr>
                        <p:cNvPr id="0" name="Object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406900" y="4784725"/>
                          <a:ext cx="4725988" cy="153511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14389" name="Group 4"/>
            <p:cNvGrpSpPr/>
            <p:nvPr/>
          </p:nvGrpSpPr>
          <p:grpSpPr bwMode="auto">
            <a:xfrm>
              <a:off x="1563998" y="5429755"/>
              <a:ext cx="0" cy="0"/>
              <a:chOff x="3651" y="2432"/>
              <a:chExt cx="1950" cy="1633"/>
            </a:xfrm>
          </p:grpSpPr>
          <p:grpSp>
            <p:nvGrpSpPr>
              <p:cNvPr id="14413" name="Group 5"/>
              <p:cNvGrpSpPr/>
              <p:nvPr/>
            </p:nvGrpSpPr>
            <p:grpSpPr bwMode="auto">
              <a:xfrm>
                <a:off x="3651" y="2432"/>
                <a:ext cx="1950" cy="1633"/>
                <a:chOff x="3334" y="1298"/>
                <a:chExt cx="1950" cy="1633"/>
              </a:xfrm>
            </p:grpSpPr>
            <p:graphicFrame>
              <p:nvGraphicFramePr>
                <p:cNvPr id="14418" name="Object 6"/>
                <p:cNvGraphicFramePr>
                  <a:graphicFrameLocks noChangeAspect="1"/>
                </p:cNvGraphicFramePr>
                <p:nvPr/>
              </p:nvGraphicFramePr>
              <p:xfrm>
                <a:off x="5110" y="2704"/>
                <a:ext cx="174" cy="227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3" name="Equation" r:id="rId5" imgW="165100" imgH="215900" progId="Equation.3">
                        <p:embed/>
                      </p:oleObj>
                    </mc:Choice>
                    <mc:Fallback>
                      <p:oleObj name="Equation" r:id="rId5" imgW="165100" imgH="215900" progId="Equation.3">
                        <p:embed/>
                        <p:pic>
                          <p:nvPicPr>
                            <p:cNvPr id="0" name="Object 6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6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5110" y="2704"/>
                              <a:ext cx="174" cy="227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pSp>
              <p:nvGrpSpPr>
                <p:cNvPr id="14419" name="Group 7"/>
                <p:cNvGrpSpPr/>
                <p:nvPr/>
              </p:nvGrpSpPr>
              <p:grpSpPr bwMode="auto">
                <a:xfrm>
                  <a:off x="3561" y="1434"/>
                  <a:ext cx="1714" cy="1270"/>
                  <a:chOff x="3902" y="1389"/>
                  <a:chExt cx="1714" cy="1270"/>
                </a:xfrm>
              </p:grpSpPr>
              <p:sp>
                <p:nvSpPr>
                  <p:cNvPr id="14433" name="Line 8"/>
                  <p:cNvSpPr>
                    <a:spLocks noChangeShapeType="1"/>
                  </p:cNvSpPr>
                  <p:nvPr/>
                </p:nvSpPr>
                <p:spPr bwMode="auto">
                  <a:xfrm>
                    <a:off x="3902" y="2577"/>
                    <a:ext cx="1714" cy="37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tailEnd type="triangl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4434" name="Line 9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923" y="1389"/>
                    <a:ext cx="37" cy="1219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tailEnd type="triangl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4435" name="Arc 10"/>
                  <p:cNvSpPr/>
                  <p:nvPr/>
                </p:nvSpPr>
                <p:spPr bwMode="auto">
                  <a:xfrm rot="10267717">
                    <a:off x="4014" y="1580"/>
                    <a:ext cx="1156" cy="1079"/>
                  </a:xfrm>
                  <a:custGeom>
                    <a:avLst/>
                    <a:gdLst>
                      <a:gd name="T0" fmla="*/ 0 w 21600"/>
                      <a:gd name="T1" fmla="*/ 0 h 25576"/>
                      <a:gd name="T2" fmla="*/ 0 w 21600"/>
                      <a:gd name="T3" fmla="*/ 0 h 25576"/>
                      <a:gd name="T4" fmla="*/ 0 w 21600"/>
                      <a:gd name="T5" fmla="*/ 0 h 25576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5576"/>
                      <a:gd name="T11" fmla="*/ 21600 w 21600"/>
                      <a:gd name="T12" fmla="*/ 25576 h 2557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5576" fill="none" extrusionOk="0">
                        <a:moveTo>
                          <a:pt x="2366" y="-1"/>
                        </a:moveTo>
                        <a:cubicBezTo>
                          <a:pt x="13313" y="1206"/>
                          <a:pt x="21600" y="10456"/>
                          <a:pt x="21600" y="21470"/>
                        </a:cubicBezTo>
                        <a:cubicBezTo>
                          <a:pt x="21600" y="22848"/>
                          <a:pt x="21468" y="24223"/>
                          <a:pt x="21206" y="25576"/>
                        </a:cubicBezTo>
                      </a:path>
                      <a:path w="21600" h="25576" stroke="0" extrusionOk="0">
                        <a:moveTo>
                          <a:pt x="2366" y="-1"/>
                        </a:moveTo>
                        <a:cubicBezTo>
                          <a:pt x="13313" y="1206"/>
                          <a:pt x="21600" y="10456"/>
                          <a:pt x="21600" y="21470"/>
                        </a:cubicBezTo>
                        <a:cubicBezTo>
                          <a:pt x="21600" y="22848"/>
                          <a:pt x="21468" y="24223"/>
                          <a:pt x="21206" y="25576"/>
                        </a:cubicBezTo>
                        <a:lnTo>
                          <a:pt x="0" y="21470"/>
                        </a:lnTo>
                        <a:lnTo>
                          <a:pt x="2366" y="-1"/>
                        </a:lnTo>
                        <a:close/>
                      </a:path>
                    </a:pathLst>
                  </a:custGeom>
                  <a:noFill/>
                  <a:ln w="34925">
                    <a:solidFill>
                      <a:srgbClr val="FF0000"/>
                    </a:solidFill>
                    <a:rou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14420" name="Oval 11"/>
                <p:cNvSpPr>
                  <a:spLocks noChangeArrowheads="1"/>
                </p:cNvSpPr>
                <p:nvPr/>
              </p:nvSpPr>
              <p:spPr bwMode="auto">
                <a:xfrm>
                  <a:off x="3606" y="1752"/>
                  <a:ext cx="91" cy="91"/>
                </a:xfrm>
                <a:prstGeom prst="ellipse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</a:ln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lr>
                      <a:srgbClr val="FF0000"/>
                    </a:buClr>
                    <a:buFont typeface="Wingdings" panose="05000000000000000000" pitchFamily="2" charset="2"/>
                    <a:buChar char="q"/>
                    <a:defRPr sz="2400">
                      <a:solidFill>
                        <a:srgbClr val="0000CC"/>
                      </a:solidFill>
                      <a:latin typeface="Arial" panose="020B0604020202090204" pitchFamily="34" charset="0"/>
                      <a:cs typeface="Arial" panose="020B0604020202090204" pitchFamily="34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o"/>
                    <a:defRPr sz="2000">
                      <a:solidFill>
                        <a:srgbClr val="0000CC"/>
                      </a:solidFill>
                      <a:latin typeface="Arial" panose="020B0604020202090204" pitchFamily="34" charset="0"/>
                      <a:cs typeface="Arial" panose="020B0604020202090204" pitchFamily="34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Font typeface="Wingdings" panose="05000000000000000000" pitchFamily="2" charset="2"/>
                    <a:buChar char="ü"/>
                    <a:defRPr sz="2000">
                      <a:solidFill>
                        <a:srgbClr val="0000CC"/>
                      </a:solidFill>
                      <a:latin typeface="Arial" panose="020B0604020202090204" pitchFamily="34" charset="0"/>
                      <a:cs typeface="Arial" panose="020B0604020202090204" pitchFamily="34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Font typeface="Wingdings" panose="05000000000000000000" pitchFamily="2" charset="2"/>
                    <a:buChar char="§"/>
                    <a:defRPr sz="2000">
                      <a:solidFill>
                        <a:srgbClr val="0000CC"/>
                      </a:solidFill>
                      <a:latin typeface="Arial" panose="020B0604020202090204" pitchFamily="34" charset="0"/>
                      <a:cs typeface="Arial" panose="020B0604020202090204" pitchFamily="34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Font typeface="Wingdings" panose="05000000000000000000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anose="02070409020205090404" pitchFamily="49" charset="0"/>
                      <a:cs typeface="Arial" panose="020B060402020209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anose="02070409020205090404" pitchFamily="49" charset="0"/>
                      <a:cs typeface="Arial" panose="020B060402020209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anose="02070409020205090404" pitchFamily="49" charset="0"/>
                      <a:cs typeface="Arial" panose="020B060402020209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anose="02070409020205090404" pitchFamily="49" charset="0"/>
                      <a:cs typeface="Arial" panose="020B060402020209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anose="02070409020205090404" pitchFamily="49" charset="0"/>
                      <a:cs typeface="Arial" panose="020B0604020202090204" pitchFamily="34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endParaRPr lang="en-US" altLang="en-US" sz="18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421" name="Oval 12"/>
                <p:cNvSpPr>
                  <a:spLocks noChangeArrowheads="1"/>
                </p:cNvSpPr>
                <p:nvPr/>
              </p:nvSpPr>
              <p:spPr bwMode="auto">
                <a:xfrm>
                  <a:off x="3606" y="1888"/>
                  <a:ext cx="91" cy="91"/>
                </a:xfrm>
                <a:prstGeom prst="ellipse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</a:ln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lr>
                      <a:srgbClr val="FF0000"/>
                    </a:buClr>
                    <a:buFont typeface="Wingdings" panose="05000000000000000000" pitchFamily="2" charset="2"/>
                    <a:buChar char="q"/>
                    <a:defRPr sz="2400">
                      <a:solidFill>
                        <a:srgbClr val="0000CC"/>
                      </a:solidFill>
                      <a:latin typeface="Arial" panose="020B0604020202090204" pitchFamily="34" charset="0"/>
                      <a:cs typeface="Arial" panose="020B0604020202090204" pitchFamily="34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o"/>
                    <a:defRPr sz="2000">
                      <a:solidFill>
                        <a:srgbClr val="0000CC"/>
                      </a:solidFill>
                      <a:latin typeface="Arial" panose="020B0604020202090204" pitchFamily="34" charset="0"/>
                      <a:cs typeface="Arial" panose="020B0604020202090204" pitchFamily="34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Font typeface="Wingdings" panose="05000000000000000000" pitchFamily="2" charset="2"/>
                    <a:buChar char="ü"/>
                    <a:defRPr sz="2000">
                      <a:solidFill>
                        <a:srgbClr val="0000CC"/>
                      </a:solidFill>
                      <a:latin typeface="Arial" panose="020B0604020202090204" pitchFamily="34" charset="0"/>
                      <a:cs typeface="Arial" panose="020B0604020202090204" pitchFamily="34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Font typeface="Wingdings" panose="05000000000000000000" pitchFamily="2" charset="2"/>
                    <a:buChar char="§"/>
                    <a:defRPr sz="2000">
                      <a:solidFill>
                        <a:srgbClr val="0000CC"/>
                      </a:solidFill>
                      <a:latin typeface="Arial" panose="020B0604020202090204" pitchFamily="34" charset="0"/>
                      <a:cs typeface="Arial" panose="020B0604020202090204" pitchFamily="34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Font typeface="Wingdings" panose="05000000000000000000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anose="02070409020205090404" pitchFamily="49" charset="0"/>
                      <a:cs typeface="Arial" panose="020B060402020209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anose="02070409020205090404" pitchFamily="49" charset="0"/>
                      <a:cs typeface="Arial" panose="020B060402020209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anose="02070409020205090404" pitchFamily="49" charset="0"/>
                      <a:cs typeface="Arial" panose="020B060402020209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anose="02070409020205090404" pitchFamily="49" charset="0"/>
                      <a:cs typeface="Arial" panose="020B060402020209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anose="02070409020205090404" pitchFamily="49" charset="0"/>
                      <a:cs typeface="Arial" panose="020B0604020202090204" pitchFamily="34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endParaRPr lang="en-US" altLang="en-US" sz="18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422" name="Oval 13"/>
                <p:cNvSpPr>
                  <a:spLocks noChangeArrowheads="1"/>
                </p:cNvSpPr>
                <p:nvPr/>
              </p:nvSpPr>
              <p:spPr bwMode="auto">
                <a:xfrm>
                  <a:off x="3651" y="2024"/>
                  <a:ext cx="91" cy="91"/>
                </a:xfrm>
                <a:prstGeom prst="ellipse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</a:ln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lr>
                      <a:srgbClr val="FF0000"/>
                    </a:buClr>
                    <a:buFont typeface="Wingdings" panose="05000000000000000000" pitchFamily="2" charset="2"/>
                    <a:buChar char="q"/>
                    <a:defRPr sz="2400">
                      <a:solidFill>
                        <a:srgbClr val="0000CC"/>
                      </a:solidFill>
                      <a:latin typeface="Arial" panose="020B0604020202090204" pitchFamily="34" charset="0"/>
                      <a:cs typeface="Arial" panose="020B0604020202090204" pitchFamily="34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o"/>
                    <a:defRPr sz="2000">
                      <a:solidFill>
                        <a:srgbClr val="0000CC"/>
                      </a:solidFill>
                      <a:latin typeface="Arial" panose="020B0604020202090204" pitchFamily="34" charset="0"/>
                      <a:cs typeface="Arial" panose="020B0604020202090204" pitchFamily="34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Font typeface="Wingdings" panose="05000000000000000000" pitchFamily="2" charset="2"/>
                    <a:buChar char="ü"/>
                    <a:defRPr sz="2000">
                      <a:solidFill>
                        <a:srgbClr val="0000CC"/>
                      </a:solidFill>
                      <a:latin typeface="Arial" panose="020B0604020202090204" pitchFamily="34" charset="0"/>
                      <a:cs typeface="Arial" panose="020B0604020202090204" pitchFamily="34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Font typeface="Wingdings" panose="05000000000000000000" pitchFamily="2" charset="2"/>
                    <a:buChar char="§"/>
                    <a:defRPr sz="2000">
                      <a:solidFill>
                        <a:srgbClr val="0000CC"/>
                      </a:solidFill>
                      <a:latin typeface="Arial" panose="020B0604020202090204" pitchFamily="34" charset="0"/>
                      <a:cs typeface="Arial" panose="020B0604020202090204" pitchFamily="34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Font typeface="Wingdings" panose="05000000000000000000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anose="02070409020205090404" pitchFamily="49" charset="0"/>
                      <a:cs typeface="Arial" panose="020B060402020209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anose="02070409020205090404" pitchFamily="49" charset="0"/>
                      <a:cs typeface="Arial" panose="020B060402020209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anose="02070409020205090404" pitchFamily="49" charset="0"/>
                      <a:cs typeface="Arial" panose="020B060402020209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anose="02070409020205090404" pitchFamily="49" charset="0"/>
                      <a:cs typeface="Arial" panose="020B060402020209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anose="02070409020205090404" pitchFamily="49" charset="0"/>
                      <a:cs typeface="Arial" panose="020B0604020202090204" pitchFamily="34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endParaRPr lang="en-US" altLang="en-US" sz="18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423" name="Oval 14"/>
                <p:cNvSpPr>
                  <a:spLocks noChangeArrowheads="1"/>
                </p:cNvSpPr>
                <p:nvPr/>
              </p:nvSpPr>
              <p:spPr bwMode="auto">
                <a:xfrm>
                  <a:off x="3697" y="2160"/>
                  <a:ext cx="91" cy="91"/>
                </a:xfrm>
                <a:prstGeom prst="ellipse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</a:ln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lr>
                      <a:srgbClr val="FF0000"/>
                    </a:buClr>
                    <a:buFont typeface="Wingdings" panose="05000000000000000000" pitchFamily="2" charset="2"/>
                    <a:buChar char="q"/>
                    <a:defRPr sz="2400">
                      <a:solidFill>
                        <a:srgbClr val="0000CC"/>
                      </a:solidFill>
                      <a:latin typeface="Arial" panose="020B0604020202090204" pitchFamily="34" charset="0"/>
                      <a:cs typeface="Arial" panose="020B0604020202090204" pitchFamily="34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o"/>
                    <a:defRPr sz="2000">
                      <a:solidFill>
                        <a:srgbClr val="0000CC"/>
                      </a:solidFill>
                      <a:latin typeface="Arial" panose="020B0604020202090204" pitchFamily="34" charset="0"/>
                      <a:cs typeface="Arial" panose="020B0604020202090204" pitchFamily="34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Font typeface="Wingdings" panose="05000000000000000000" pitchFamily="2" charset="2"/>
                    <a:buChar char="ü"/>
                    <a:defRPr sz="2000">
                      <a:solidFill>
                        <a:srgbClr val="0000CC"/>
                      </a:solidFill>
                      <a:latin typeface="Arial" panose="020B0604020202090204" pitchFamily="34" charset="0"/>
                      <a:cs typeface="Arial" panose="020B0604020202090204" pitchFamily="34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Font typeface="Wingdings" panose="05000000000000000000" pitchFamily="2" charset="2"/>
                    <a:buChar char="§"/>
                    <a:defRPr sz="2000">
                      <a:solidFill>
                        <a:srgbClr val="0000CC"/>
                      </a:solidFill>
                      <a:latin typeface="Arial" panose="020B0604020202090204" pitchFamily="34" charset="0"/>
                      <a:cs typeface="Arial" panose="020B0604020202090204" pitchFamily="34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Font typeface="Wingdings" panose="05000000000000000000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anose="02070409020205090404" pitchFamily="49" charset="0"/>
                      <a:cs typeface="Arial" panose="020B060402020209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anose="02070409020205090404" pitchFamily="49" charset="0"/>
                      <a:cs typeface="Arial" panose="020B060402020209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anose="02070409020205090404" pitchFamily="49" charset="0"/>
                      <a:cs typeface="Arial" panose="020B060402020209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anose="02070409020205090404" pitchFamily="49" charset="0"/>
                      <a:cs typeface="Arial" panose="020B060402020209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anose="02070409020205090404" pitchFamily="49" charset="0"/>
                      <a:cs typeface="Arial" panose="020B0604020202090204" pitchFamily="34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endParaRPr lang="en-US" altLang="en-US" sz="18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424" name="Oval 15"/>
                <p:cNvSpPr>
                  <a:spLocks noChangeArrowheads="1"/>
                </p:cNvSpPr>
                <p:nvPr/>
              </p:nvSpPr>
              <p:spPr bwMode="auto">
                <a:xfrm>
                  <a:off x="3788" y="2251"/>
                  <a:ext cx="91" cy="91"/>
                </a:xfrm>
                <a:prstGeom prst="ellipse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</a:ln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lr>
                      <a:srgbClr val="FF0000"/>
                    </a:buClr>
                    <a:buFont typeface="Wingdings" panose="05000000000000000000" pitchFamily="2" charset="2"/>
                    <a:buChar char="q"/>
                    <a:defRPr sz="2400">
                      <a:solidFill>
                        <a:srgbClr val="0000CC"/>
                      </a:solidFill>
                      <a:latin typeface="Arial" panose="020B0604020202090204" pitchFamily="34" charset="0"/>
                      <a:cs typeface="Arial" panose="020B0604020202090204" pitchFamily="34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o"/>
                    <a:defRPr sz="2000">
                      <a:solidFill>
                        <a:srgbClr val="0000CC"/>
                      </a:solidFill>
                      <a:latin typeface="Arial" panose="020B0604020202090204" pitchFamily="34" charset="0"/>
                      <a:cs typeface="Arial" panose="020B0604020202090204" pitchFamily="34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Font typeface="Wingdings" panose="05000000000000000000" pitchFamily="2" charset="2"/>
                    <a:buChar char="ü"/>
                    <a:defRPr sz="2000">
                      <a:solidFill>
                        <a:srgbClr val="0000CC"/>
                      </a:solidFill>
                      <a:latin typeface="Arial" panose="020B0604020202090204" pitchFamily="34" charset="0"/>
                      <a:cs typeface="Arial" panose="020B0604020202090204" pitchFamily="34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Font typeface="Wingdings" panose="05000000000000000000" pitchFamily="2" charset="2"/>
                    <a:buChar char="§"/>
                    <a:defRPr sz="2000">
                      <a:solidFill>
                        <a:srgbClr val="0000CC"/>
                      </a:solidFill>
                      <a:latin typeface="Arial" panose="020B0604020202090204" pitchFamily="34" charset="0"/>
                      <a:cs typeface="Arial" panose="020B0604020202090204" pitchFamily="34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Font typeface="Wingdings" panose="05000000000000000000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anose="02070409020205090404" pitchFamily="49" charset="0"/>
                      <a:cs typeface="Arial" panose="020B060402020209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anose="02070409020205090404" pitchFamily="49" charset="0"/>
                      <a:cs typeface="Arial" panose="020B060402020209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anose="02070409020205090404" pitchFamily="49" charset="0"/>
                      <a:cs typeface="Arial" panose="020B060402020209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anose="02070409020205090404" pitchFamily="49" charset="0"/>
                      <a:cs typeface="Arial" panose="020B060402020209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anose="02070409020205090404" pitchFamily="49" charset="0"/>
                      <a:cs typeface="Arial" panose="020B0604020202090204" pitchFamily="34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endParaRPr lang="en-US" altLang="en-US" sz="18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425" name="Oval 16"/>
                <p:cNvSpPr>
                  <a:spLocks noChangeArrowheads="1"/>
                </p:cNvSpPr>
                <p:nvPr/>
              </p:nvSpPr>
              <p:spPr bwMode="auto">
                <a:xfrm>
                  <a:off x="3878" y="2341"/>
                  <a:ext cx="91" cy="91"/>
                </a:xfrm>
                <a:prstGeom prst="ellipse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</a:ln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lr>
                      <a:srgbClr val="FF0000"/>
                    </a:buClr>
                    <a:buFont typeface="Wingdings" panose="05000000000000000000" pitchFamily="2" charset="2"/>
                    <a:buChar char="q"/>
                    <a:defRPr sz="2400">
                      <a:solidFill>
                        <a:srgbClr val="0000CC"/>
                      </a:solidFill>
                      <a:latin typeface="Arial" panose="020B0604020202090204" pitchFamily="34" charset="0"/>
                      <a:cs typeface="Arial" panose="020B0604020202090204" pitchFamily="34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o"/>
                    <a:defRPr sz="2000">
                      <a:solidFill>
                        <a:srgbClr val="0000CC"/>
                      </a:solidFill>
                      <a:latin typeface="Arial" panose="020B0604020202090204" pitchFamily="34" charset="0"/>
                      <a:cs typeface="Arial" panose="020B0604020202090204" pitchFamily="34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Font typeface="Wingdings" panose="05000000000000000000" pitchFamily="2" charset="2"/>
                    <a:buChar char="ü"/>
                    <a:defRPr sz="2000">
                      <a:solidFill>
                        <a:srgbClr val="0000CC"/>
                      </a:solidFill>
                      <a:latin typeface="Arial" panose="020B0604020202090204" pitchFamily="34" charset="0"/>
                      <a:cs typeface="Arial" panose="020B0604020202090204" pitchFamily="34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Font typeface="Wingdings" panose="05000000000000000000" pitchFamily="2" charset="2"/>
                    <a:buChar char="§"/>
                    <a:defRPr sz="2000">
                      <a:solidFill>
                        <a:srgbClr val="0000CC"/>
                      </a:solidFill>
                      <a:latin typeface="Arial" panose="020B0604020202090204" pitchFamily="34" charset="0"/>
                      <a:cs typeface="Arial" panose="020B0604020202090204" pitchFamily="34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Font typeface="Wingdings" panose="05000000000000000000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anose="02070409020205090404" pitchFamily="49" charset="0"/>
                      <a:cs typeface="Arial" panose="020B060402020209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anose="02070409020205090404" pitchFamily="49" charset="0"/>
                      <a:cs typeface="Arial" panose="020B060402020209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anose="02070409020205090404" pitchFamily="49" charset="0"/>
                      <a:cs typeface="Arial" panose="020B060402020209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anose="02070409020205090404" pitchFamily="49" charset="0"/>
                      <a:cs typeface="Arial" panose="020B060402020209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anose="02070409020205090404" pitchFamily="49" charset="0"/>
                      <a:cs typeface="Arial" panose="020B0604020202090204" pitchFamily="34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endParaRPr lang="en-US" altLang="en-US" sz="18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426" name="Oval 17"/>
                <p:cNvSpPr>
                  <a:spLocks noChangeArrowheads="1"/>
                </p:cNvSpPr>
                <p:nvPr/>
              </p:nvSpPr>
              <p:spPr bwMode="auto">
                <a:xfrm>
                  <a:off x="4014" y="2432"/>
                  <a:ext cx="91" cy="91"/>
                </a:xfrm>
                <a:prstGeom prst="ellipse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</a:ln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lr>
                      <a:srgbClr val="FF0000"/>
                    </a:buClr>
                    <a:buFont typeface="Wingdings" panose="05000000000000000000" pitchFamily="2" charset="2"/>
                    <a:buChar char="q"/>
                    <a:defRPr sz="2400">
                      <a:solidFill>
                        <a:srgbClr val="0000CC"/>
                      </a:solidFill>
                      <a:latin typeface="Arial" panose="020B0604020202090204" pitchFamily="34" charset="0"/>
                      <a:cs typeface="Arial" panose="020B0604020202090204" pitchFamily="34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o"/>
                    <a:defRPr sz="2000">
                      <a:solidFill>
                        <a:srgbClr val="0000CC"/>
                      </a:solidFill>
                      <a:latin typeface="Arial" panose="020B0604020202090204" pitchFamily="34" charset="0"/>
                      <a:cs typeface="Arial" panose="020B0604020202090204" pitchFamily="34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Font typeface="Wingdings" panose="05000000000000000000" pitchFamily="2" charset="2"/>
                    <a:buChar char="ü"/>
                    <a:defRPr sz="2000">
                      <a:solidFill>
                        <a:srgbClr val="0000CC"/>
                      </a:solidFill>
                      <a:latin typeface="Arial" panose="020B0604020202090204" pitchFamily="34" charset="0"/>
                      <a:cs typeface="Arial" panose="020B0604020202090204" pitchFamily="34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Font typeface="Wingdings" panose="05000000000000000000" pitchFamily="2" charset="2"/>
                    <a:buChar char="§"/>
                    <a:defRPr sz="2000">
                      <a:solidFill>
                        <a:srgbClr val="0000CC"/>
                      </a:solidFill>
                      <a:latin typeface="Arial" panose="020B0604020202090204" pitchFamily="34" charset="0"/>
                      <a:cs typeface="Arial" panose="020B0604020202090204" pitchFamily="34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Font typeface="Wingdings" panose="05000000000000000000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anose="02070409020205090404" pitchFamily="49" charset="0"/>
                      <a:cs typeface="Arial" panose="020B060402020209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anose="02070409020205090404" pitchFamily="49" charset="0"/>
                      <a:cs typeface="Arial" panose="020B060402020209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anose="02070409020205090404" pitchFamily="49" charset="0"/>
                      <a:cs typeface="Arial" panose="020B060402020209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anose="02070409020205090404" pitchFamily="49" charset="0"/>
                      <a:cs typeface="Arial" panose="020B060402020209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anose="02070409020205090404" pitchFamily="49" charset="0"/>
                      <a:cs typeface="Arial" panose="020B0604020202090204" pitchFamily="34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endParaRPr lang="en-US" altLang="en-US" sz="18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427" name="Oval 18"/>
                <p:cNvSpPr>
                  <a:spLocks noChangeArrowheads="1"/>
                </p:cNvSpPr>
                <p:nvPr/>
              </p:nvSpPr>
              <p:spPr bwMode="auto">
                <a:xfrm>
                  <a:off x="4150" y="2478"/>
                  <a:ext cx="91" cy="91"/>
                </a:xfrm>
                <a:prstGeom prst="ellipse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</a:ln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lr>
                      <a:srgbClr val="FF0000"/>
                    </a:buClr>
                    <a:buFont typeface="Wingdings" panose="05000000000000000000" pitchFamily="2" charset="2"/>
                    <a:buChar char="q"/>
                    <a:defRPr sz="2400">
                      <a:solidFill>
                        <a:srgbClr val="0000CC"/>
                      </a:solidFill>
                      <a:latin typeface="Arial" panose="020B0604020202090204" pitchFamily="34" charset="0"/>
                      <a:cs typeface="Arial" panose="020B0604020202090204" pitchFamily="34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o"/>
                    <a:defRPr sz="2000">
                      <a:solidFill>
                        <a:srgbClr val="0000CC"/>
                      </a:solidFill>
                      <a:latin typeface="Arial" panose="020B0604020202090204" pitchFamily="34" charset="0"/>
                      <a:cs typeface="Arial" panose="020B0604020202090204" pitchFamily="34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Font typeface="Wingdings" panose="05000000000000000000" pitchFamily="2" charset="2"/>
                    <a:buChar char="ü"/>
                    <a:defRPr sz="2000">
                      <a:solidFill>
                        <a:srgbClr val="0000CC"/>
                      </a:solidFill>
                      <a:latin typeface="Arial" panose="020B0604020202090204" pitchFamily="34" charset="0"/>
                      <a:cs typeface="Arial" panose="020B0604020202090204" pitchFamily="34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Font typeface="Wingdings" panose="05000000000000000000" pitchFamily="2" charset="2"/>
                    <a:buChar char="§"/>
                    <a:defRPr sz="2000">
                      <a:solidFill>
                        <a:srgbClr val="0000CC"/>
                      </a:solidFill>
                      <a:latin typeface="Arial" panose="020B0604020202090204" pitchFamily="34" charset="0"/>
                      <a:cs typeface="Arial" panose="020B0604020202090204" pitchFamily="34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Font typeface="Wingdings" panose="05000000000000000000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anose="02070409020205090404" pitchFamily="49" charset="0"/>
                      <a:cs typeface="Arial" panose="020B060402020209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anose="02070409020205090404" pitchFamily="49" charset="0"/>
                      <a:cs typeface="Arial" panose="020B060402020209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anose="02070409020205090404" pitchFamily="49" charset="0"/>
                      <a:cs typeface="Arial" panose="020B060402020209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anose="02070409020205090404" pitchFamily="49" charset="0"/>
                      <a:cs typeface="Arial" panose="020B060402020209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anose="02070409020205090404" pitchFamily="49" charset="0"/>
                      <a:cs typeface="Arial" panose="020B0604020202090204" pitchFamily="34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endParaRPr lang="en-US" altLang="en-US" sz="18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428" name="Oval 19"/>
                <p:cNvSpPr>
                  <a:spLocks noChangeArrowheads="1"/>
                </p:cNvSpPr>
                <p:nvPr/>
              </p:nvSpPr>
              <p:spPr bwMode="auto">
                <a:xfrm>
                  <a:off x="4286" y="2523"/>
                  <a:ext cx="91" cy="91"/>
                </a:xfrm>
                <a:prstGeom prst="ellipse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</a:ln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lr>
                      <a:srgbClr val="FF0000"/>
                    </a:buClr>
                    <a:buFont typeface="Wingdings" panose="05000000000000000000" pitchFamily="2" charset="2"/>
                    <a:buChar char="q"/>
                    <a:defRPr sz="2400">
                      <a:solidFill>
                        <a:srgbClr val="0000CC"/>
                      </a:solidFill>
                      <a:latin typeface="Arial" panose="020B0604020202090204" pitchFamily="34" charset="0"/>
                      <a:cs typeface="Arial" panose="020B0604020202090204" pitchFamily="34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o"/>
                    <a:defRPr sz="2000">
                      <a:solidFill>
                        <a:srgbClr val="0000CC"/>
                      </a:solidFill>
                      <a:latin typeface="Arial" panose="020B0604020202090204" pitchFamily="34" charset="0"/>
                      <a:cs typeface="Arial" panose="020B0604020202090204" pitchFamily="34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Font typeface="Wingdings" panose="05000000000000000000" pitchFamily="2" charset="2"/>
                    <a:buChar char="ü"/>
                    <a:defRPr sz="2000">
                      <a:solidFill>
                        <a:srgbClr val="0000CC"/>
                      </a:solidFill>
                      <a:latin typeface="Arial" panose="020B0604020202090204" pitchFamily="34" charset="0"/>
                      <a:cs typeface="Arial" panose="020B0604020202090204" pitchFamily="34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Font typeface="Wingdings" panose="05000000000000000000" pitchFamily="2" charset="2"/>
                    <a:buChar char="§"/>
                    <a:defRPr sz="2000">
                      <a:solidFill>
                        <a:srgbClr val="0000CC"/>
                      </a:solidFill>
                      <a:latin typeface="Arial" panose="020B0604020202090204" pitchFamily="34" charset="0"/>
                      <a:cs typeface="Arial" panose="020B0604020202090204" pitchFamily="34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Font typeface="Wingdings" panose="05000000000000000000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anose="02070409020205090404" pitchFamily="49" charset="0"/>
                      <a:cs typeface="Arial" panose="020B060402020209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anose="02070409020205090404" pitchFamily="49" charset="0"/>
                      <a:cs typeface="Arial" panose="020B060402020209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anose="02070409020205090404" pitchFamily="49" charset="0"/>
                      <a:cs typeface="Arial" panose="020B060402020209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anose="02070409020205090404" pitchFamily="49" charset="0"/>
                      <a:cs typeface="Arial" panose="020B060402020209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anose="02070409020205090404" pitchFamily="49" charset="0"/>
                      <a:cs typeface="Arial" panose="020B0604020202090204" pitchFamily="34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endParaRPr lang="en-US" altLang="en-US" sz="18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429" name="Oval 20"/>
                <p:cNvSpPr>
                  <a:spLocks noChangeArrowheads="1"/>
                </p:cNvSpPr>
                <p:nvPr/>
              </p:nvSpPr>
              <p:spPr bwMode="auto">
                <a:xfrm>
                  <a:off x="4422" y="2568"/>
                  <a:ext cx="91" cy="91"/>
                </a:xfrm>
                <a:prstGeom prst="ellipse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</a:ln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lr>
                      <a:srgbClr val="FF0000"/>
                    </a:buClr>
                    <a:buFont typeface="Wingdings" panose="05000000000000000000" pitchFamily="2" charset="2"/>
                    <a:buChar char="q"/>
                    <a:defRPr sz="2400">
                      <a:solidFill>
                        <a:srgbClr val="0000CC"/>
                      </a:solidFill>
                      <a:latin typeface="Arial" panose="020B0604020202090204" pitchFamily="34" charset="0"/>
                      <a:cs typeface="Arial" panose="020B0604020202090204" pitchFamily="34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o"/>
                    <a:defRPr sz="2000">
                      <a:solidFill>
                        <a:srgbClr val="0000CC"/>
                      </a:solidFill>
                      <a:latin typeface="Arial" panose="020B0604020202090204" pitchFamily="34" charset="0"/>
                      <a:cs typeface="Arial" panose="020B0604020202090204" pitchFamily="34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Font typeface="Wingdings" panose="05000000000000000000" pitchFamily="2" charset="2"/>
                    <a:buChar char="ü"/>
                    <a:defRPr sz="2000">
                      <a:solidFill>
                        <a:srgbClr val="0000CC"/>
                      </a:solidFill>
                      <a:latin typeface="Arial" panose="020B0604020202090204" pitchFamily="34" charset="0"/>
                      <a:cs typeface="Arial" panose="020B0604020202090204" pitchFamily="34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Font typeface="Wingdings" panose="05000000000000000000" pitchFamily="2" charset="2"/>
                    <a:buChar char="§"/>
                    <a:defRPr sz="2000">
                      <a:solidFill>
                        <a:srgbClr val="0000CC"/>
                      </a:solidFill>
                      <a:latin typeface="Arial" panose="020B0604020202090204" pitchFamily="34" charset="0"/>
                      <a:cs typeface="Arial" panose="020B0604020202090204" pitchFamily="34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Font typeface="Wingdings" panose="05000000000000000000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anose="02070409020205090404" pitchFamily="49" charset="0"/>
                      <a:cs typeface="Arial" panose="020B060402020209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anose="02070409020205090404" pitchFamily="49" charset="0"/>
                      <a:cs typeface="Arial" panose="020B060402020209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anose="02070409020205090404" pitchFamily="49" charset="0"/>
                      <a:cs typeface="Arial" panose="020B060402020209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anose="02070409020205090404" pitchFamily="49" charset="0"/>
                      <a:cs typeface="Arial" panose="020B060402020209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anose="02070409020205090404" pitchFamily="49" charset="0"/>
                      <a:cs typeface="Arial" panose="020B0604020202090204" pitchFamily="34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endParaRPr lang="en-US" altLang="en-US" sz="18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430" name="Oval 21"/>
                <p:cNvSpPr>
                  <a:spLocks noChangeArrowheads="1"/>
                </p:cNvSpPr>
                <p:nvPr/>
              </p:nvSpPr>
              <p:spPr bwMode="auto">
                <a:xfrm>
                  <a:off x="4558" y="2568"/>
                  <a:ext cx="91" cy="91"/>
                </a:xfrm>
                <a:prstGeom prst="ellipse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</a:ln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lr>
                      <a:srgbClr val="FF0000"/>
                    </a:buClr>
                    <a:buFont typeface="Wingdings" panose="05000000000000000000" pitchFamily="2" charset="2"/>
                    <a:buChar char="q"/>
                    <a:defRPr sz="2400">
                      <a:solidFill>
                        <a:srgbClr val="0000CC"/>
                      </a:solidFill>
                      <a:latin typeface="Arial" panose="020B0604020202090204" pitchFamily="34" charset="0"/>
                      <a:cs typeface="Arial" panose="020B0604020202090204" pitchFamily="34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o"/>
                    <a:defRPr sz="2000">
                      <a:solidFill>
                        <a:srgbClr val="0000CC"/>
                      </a:solidFill>
                      <a:latin typeface="Arial" panose="020B0604020202090204" pitchFamily="34" charset="0"/>
                      <a:cs typeface="Arial" panose="020B0604020202090204" pitchFamily="34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Font typeface="Wingdings" panose="05000000000000000000" pitchFamily="2" charset="2"/>
                    <a:buChar char="ü"/>
                    <a:defRPr sz="2000">
                      <a:solidFill>
                        <a:srgbClr val="0000CC"/>
                      </a:solidFill>
                      <a:latin typeface="Arial" panose="020B0604020202090204" pitchFamily="34" charset="0"/>
                      <a:cs typeface="Arial" panose="020B0604020202090204" pitchFamily="34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Font typeface="Wingdings" panose="05000000000000000000" pitchFamily="2" charset="2"/>
                    <a:buChar char="§"/>
                    <a:defRPr sz="2000">
                      <a:solidFill>
                        <a:srgbClr val="0000CC"/>
                      </a:solidFill>
                      <a:latin typeface="Arial" panose="020B0604020202090204" pitchFamily="34" charset="0"/>
                      <a:cs typeface="Arial" panose="020B0604020202090204" pitchFamily="34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Font typeface="Wingdings" panose="05000000000000000000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anose="02070409020205090404" pitchFamily="49" charset="0"/>
                      <a:cs typeface="Arial" panose="020B060402020209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anose="02070409020205090404" pitchFamily="49" charset="0"/>
                      <a:cs typeface="Arial" panose="020B060402020209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anose="02070409020205090404" pitchFamily="49" charset="0"/>
                      <a:cs typeface="Arial" panose="020B060402020209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anose="02070409020205090404" pitchFamily="49" charset="0"/>
                      <a:cs typeface="Arial" panose="020B060402020209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anose="02070409020205090404" pitchFamily="49" charset="0"/>
                      <a:cs typeface="Arial" panose="020B0604020202090204" pitchFamily="34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endParaRPr lang="en-US" altLang="en-US" sz="18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431" name="Oval 22"/>
                <p:cNvSpPr>
                  <a:spLocks noChangeArrowheads="1"/>
                </p:cNvSpPr>
                <p:nvPr/>
              </p:nvSpPr>
              <p:spPr bwMode="auto">
                <a:xfrm>
                  <a:off x="4695" y="2568"/>
                  <a:ext cx="91" cy="91"/>
                </a:xfrm>
                <a:prstGeom prst="ellipse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</a:ln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lr>
                      <a:srgbClr val="FF0000"/>
                    </a:buClr>
                    <a:buFont typeface="Wingdings" panose="05000000000000000000" pitchFamily="2" charset="2"/>
                    <a:buChar char="q"/>
                    <a:defRPr sz="2400">
                      <a:solidFill>
                        <a:srgbClr val="0000CC"/>
                      </a:solidFill>
                      <a:latin typeface="Arial" panose="020B0604020202090204" pitchFamily="34" charset="0"/>
                      <a:cs typeface="Arial" panose="020B0604020202090204" pitchFamily="34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o"/>
                    <a:defRPr sz="2000">
                      <a:solidFill>
                        <a:srgbClr val="0000CC"/>
                      </a:solidFill>
                      <a:latin typeface="Arial" panose="020B0604020202090204" pitchFamily="34" charset="0"/>
                      <a:cs typeface="Arial" panose="020B0604020202090204" pitchFamily="34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Font typeface="Wingdings" panose="05000000000000000000" pitchFamily="2" charset="2"/>
                    <a:buChar char="ü"/>
                    <a:defRPr sz="2000">
                      <a:solidFill>
                        <a:srgbClr val="0000CC"/>
                      </a:solidFill>
                      <a:latin typeface="Arial" panose="020B0604020202090204" pitchFamily="34" charset="0"/>
                      <a:cs typeface="Arial" panose="020B0604020202090204" pitchFamily="34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Font typeface="Wingdings" panose="05000000000000000000" pitchFamily="2" charset="2"/>
                    <a:buChar char="§"/>
                    <a:defRPr sz="2000">
                      <a:solidFill>
                        <a:srgbClr val="0000CC"/>
                      </a:solidFill>
                      <a:latin typeface="Arial" panose="020B0604020202090204" pitchFamily="34" charset="0"/>
                      <a:cs typeface="Arial" panose="020B0604020202090204" pitchFamily="34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Font typeface="Wingdings" panose="05000000000000000000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anose="02070409020205090404" pitchFamily="49" charset="0"/>
                      <a:cs typeface="Arial" panose="020B060402020209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anose="02070409020205090404" pitchFamily="49" charset="0"/>
                      <a:cs typeface="Arial" panose="020B060402020209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anose="02070409020205090404" pitchFamily="49" charset="0"/>
                      <a:cs typeface="Arial" panose="020B060402020209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anose="02070409020205090404" pitchFamily="49" charset="0"/>
                      <a:cs typeface="Arial" panose="020B060402020209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anose="02070409020205090404" pitchFamily="49" charset="0"/>
                      <a:cs typeface="Arial" panose="020B0604020202090204" pitchFamily="34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endParaRPr lang="en-US" altLang="en-US" sz="1800">
                    <a:solidFill>
                      <a:schemeClr val="tx1"/>
                    </a:solidFill>
                  </a:endParaRPr>
                </a:p>
              </p:txBody>
            </p:sp>
            <p:graphicFrame>
              <p:nvGraphicFramePr>
                <p:cNvPr id="14432" name="Object 23"/>
                <p:cNvGraphicFramePr>
                  <a:graphicFrameLocks noChangeAspect="1"/>
                </p:cNvGraphicFramePr>
                <p:nvPr/>
              </p:nvGraphicFramePr>
              <p:xfrm>
                <a:off x="3334" y="1298"/>
                <a:ext cx="194" cy="235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4" name="Equation" r:id="rId7" imgW="177800" imgH="215900" progId="Equation.3">
                        <p:embed/>
                      </p:oleObj>
                    </mc:Choice>
                    <mc:Fallback>
                      <p:oleObj name="Equation" r:id="rId7" imgW="177800" imgH="215900" progId="Equation.3">
                        <p:embed/>
                        <p:pic>
                          <p:nvPicPr>
                            <p:cNvPr id="0" name="Object 23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8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3334" y="1298"/>
                              <a:ext cx="194" cy="235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  <p:graphicFrame>
            <p:nvGraphicFramePr>
              <p:cNvPr id="14414" name="Object 24"/>
              <p:cNvGraphicFramePr>
                <a:graphicFrameLocks noChangeAspect="1"/>
              </p:cNvGraphicFramePr>
              <p:nvPr/>
            </p:nvGraphicFramePr>
            <p:xfrm>
              <a:off x="3771" y="3815"/>
              <a:ext cx="470" cy="23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6" name="Equation" r:id="rId9" imgW="457200" imgH="228600" progId="Equation.3">
                      <p:embed/>
                    </p:oleObj>
                  </mc:Choice>
                  <mc:Fallback>
                    <p:oleObj name="Equation" r:id="rId9" imgW="457200" imgH="228600" progId="Equation.3">
                      <p:embed/>
                      <p:pic>
                        <p:nvPicPr>
                          <p:cNvPr id="0" name="Object 24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771" y="3815"/>
                            <a:ext cx="470" cy="235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4415" name="Oval 25"/>
              <p:cNvSpPr>
                <a:spLocks noChangeArrowheads="1"/>
              </p:cNvSpPr>
              <p:nvPr/>
            </p:nvSpPr>
            <p:spPr bwMode="auto">
              <a:xfrm>
                <a:off x="3878" y="3702"/>
                <a:ext cx="91" cy="9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</a:ln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rgbClr val="FF0000"/>
                  </a:buClr>
                  <a:buFont typeface="Wingdings" panose="05000000000000000000" pitchFamily="2" charset="2"/>
                  <a:buChar char="q"/>
                  <a:defRPr sz="2400">
                    <a:solidFill>
                      <a:srgbClr val="0000CC"/>
                    </a:solidFill>
                    <a:latin typeface="Arial" panose="020B0604020202090204" pitchFamily="34" charset="0"/>
                    <a:cs typeface="Arial" panose="020B060402020209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o"/>
                  <a:defRPr sz="2000">
                    <a:solidFill>
                      <a:srgbClr val="0000CC"/>
                    </a:solidFill>
                    <a:latin typeface="Arial" panose="020B0604020202090204" pitchFamily="34" charset="0"/>
                    <a:cs typeface="Arial" panose="020B060402020209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anose="05000000000000000000" pitchFamily="2" charset="2"/>
                  <a:buChar char="ü"/>
                  <a:defRPr sz="2000">
                    <a:solidFill>
                      <a:srgbClr val="0000CC"/>
                    </a:solidFill>
                    <a:latin typeface="Arial" panose="020B0604020202090204" pitchFamily="34" charset="0"/>
                    <a:cs typeface="Arial" panose="020B060402020209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anose="05000000000000000000" pitchFamily="2" charset="2"/>
                  <a:buChar char="§"/>
                  <a:defRPr sz="2000">
                    <a:solidFill>
                      <a:srgbClr val="0000CC"/>
                    </a:solidFill>
                    <a:latin typeface="Arial" panose="020B0604020202090204" pitchFamily="34" charset="0"/>
                    <a:cs typeface="Arial" panose="020B060402020209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anose="05000000000000000000" pitchFamily="2" charset="2"/>
                  <a:buChar char="Ø"/>
                  <a:defRPr sz="2000">
                    <a:solidFill>
                      <a:srgbClr val="0000CC"/>
                    </a:solidFill>
                    <a:latin typeface="Courier New" panose="02070409020205090404" pitchFamily="49" charset="0"/>
                    <a:cs typeface="Arial" panose="020B060402020209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2000">
                    <a:solidFill>
                      <a:srgbClr val="0000CC"/>
                    </a:solidFill>
                    <a:latin typeface="Courier New" panose="02070409020205090404" pitchFamily="49" charset="0"/>
                    <a:cs typeface="Arial" panose="020B060402020209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2000">
                    <a:solidFill>
                      <a:srgbClr val="0000CC"/>
                    </a:solidFill>
                    <a:latin typeface="Courier New" panose="02070409020205090404" pitchFamily="49" charset="0"/>
                    <a:cs typeface="Arial" panose="020B060402020209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2000">
                    <a:solidFill>
                      <a:srgbClr val="0000CC"/>
                    </a:solidFill>
                    <a:latin typeface="Courier New" panose="02070409020205090404" pitchFamily="49" charset="0"/>
                    <a:cs typeface="Arial" panose="020B060402020209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2000">
                    <a:solidFill>
                      <a:srgbClr val="0000CC"/>
                    </a:solidFill>
                    <a:latin typeface="Courier New" panose="02070409020205090404" pitchFamily="49" charset="0"/>
                    <a:cs typeface="Arial" panose="020B060402020209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en-US" alt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14416" name="Line 26"/>
              <p:cNvSpPr>
                <a:spLocks noChangeShapeType="1"/>
              </p:cNvSpPr>
              <p:nvPr/>
            </p:nvSpPr>
            <p:spPr bwMode="auto">
              <a:xfrm flipV="1">
                <a:off x="4059" y="3158"/>
                <a:ext cx="273" cy="18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aphicFrame>
            <p:nvGraphicFramePr>
              <p:cNvPr id="14417" name="Object 27"/>
              <p:cNvGraphicFramePr>
                <a:graphicFrameLocks noChangeAspect="1"/>
              </p:cNvGraphicFramePr>
              <p:nvPr/>
            </p:nvGraphicFramePr>
            <p:xfrm>
              <a:off x="4326" y="2982"/>
              <a:ext cx="483" cy="22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8" name="Equation" r:id="rId11" imgW="469900" imgH="215900" progId="Equation.3">
                      <p:embed/>
                    </p:oleObj>
                  </mc:Choice>
                  <mc:Fallback>
                    <p:oleObj name="Equation" r:id="rId11" imgW="469900" imgH="215900" progId="Equation.3">
                      <p:embed/>
                      <p:pic>
                        <p:nvPicPr>
                          <p:cNvPr id="0" name="Object 27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326" y="2982"/>
                            <a:ext cx="483" cy="22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14390" name="Line 58"/>
            <p:cNvSpPr>
              <a:spLocks noChangeShapeType="1"/>
            </p:cNvSpPr>
            <p:nvPr/>
          </p:nvSpPr>
          <p:spPr bwMode="auto">
            <a:xfrm>
              <a:off x="617845" y="6110512"/>
              <a:ext cx="2229746" cy="38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391" name="Line 59"/>
            <p:cNvSpPr>
              <a:spLocks noChangeShapeType="1"/>
            </p:cNvSpPr>
            <p:nvPr/>
          </p:nvSpPr>
          <p:spPr bwMode="auto">
            <a:xfrm flipV="1">
              <a:off x="717091" y="4855992"/>
              <a:ext cx="47639" cy="125452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392" name="Arc 60"/>
            <p:cNvSpPr/>
            <p:nvPr/>
          </p:nvSpPr>
          <p:spPr bwMode="auto">
            <a:xfrm rot="10267717">
              <a:off x="1063794" y="5051166"/>
              <a:ext cx="1503259" cy="1111079"/>
            </a:xfrm>
            <a:custGeom>
              <a:avLst/>
              <a:gdLst>
                <a:gd name="T0" fmla="*/ 0 w 21600"/>
                <a:gd name="T1" fmla="*/ 0 h 25576"/>
                <a:gd name="T2" fmla="*/ 0 w 21600"/>
                <a:gd name="T3" fmla="*/ 0 h 25576"/>
                <a:gd name="T4" fmla="*/ 0 w 21600"/>
                <a:gd name="T5" fmla="*/ 0 h 25576"/>
                <a:gd name="T6" fmla="*/ 0 60000 65536"/>
                <a:gd name="T7" fmla="*/ 0 60000 65536"/>
                <a:gd name="T8" fmla="*/ 0 60000 65536"/>
                <a:gd name="T9" fmla="*/ 0 w 21600"/>
                <a:gd name="T10" fmla="*/ 0 h 25576"/>
                <a:gd name="T11" fmla="*/ 21600 w 21600"/>
                <a:gd name="T12" fmla="*/ 25576 h 2557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5576" fill="none" extrusionOk="0">
                  <a:moveTo>
                    <a:pt x="2366" y="-1"/>
                  </a:moveTo>
                  <a:cubicBezTo>
                    <a:pt x="13313" y="1206"/>
                    <a:pt x="21600" y="10456"/>
                    <a:pt x="21600" y="21470"/>
                  </a:cubicBezTo>
                  <a:cubicBezTo>
                    <a:pt x="21600" y="22848"/>
                    <a:pt x="21468" y="24223"/>
                    <a:pt x="21206" y="25576"/>
                  </a:cubicBezTo>
                </a:path>
                <a:path w="21600" h="25576" stroke="0" extrusionOk="0">
                  <a:moveTo>
                    <a:pt x="2366" y="-1"/>
                  </a:moveTo>
                  <a:cubicBezTo>
                    <a:pt x="13313" y="1206"/>
                    <a:pt x="21600" y="10456"/>
                    <a:pt x="21600" y="21470"/>
                  </a:cubicBezTo>
                  <a:cubicBezTo>
                    <a:pt x="21600" y="22848"/>
                    <a:pt x="21468" y="24223"/>
                    <a:pt x="21206" y="25576"/>
                  </a:cubicBezTo>
                  <a:lnTo>
                    <a:pt x="0" y="21470"/>
                  </a:lnTo>
                  <a:lnTo>
                    <a:pt x="2366" y="-1"/>
                  </a:lnTo>
                  <a:close/>
                </a:path>
              </a:pathLst>
            </a:custGeom>
            <a:noFill/>
            <a:ln w="34925">
              <a:solidFill>
                <a:srgbClr val="FF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aphicFrame>
          <p:nvGraphicFramePr>
            <p:cNvPr id="14393" name="Object 61"/>
            <p:cNvGraphicFramePr>
              <a:graphicFrameLocks noChangeAspect="1"/>
            </p:cNvGraphicFramePr>
            <p:nvPr/>
          </p:nvGraphicFramePr>
          <p:xfrm>
            <a:off x="468313" y="4960410"/>
            <a:ext cx="262011" cy="18694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" name="Equation" r:id="rId13" imgW="177800" imgH="215900" progId="Equation.3">
                    <p:embed/>
                  </p:oleObj>
                </mc:Choice>
                <mc:Fallback>
                  <p:oleObj name="Equation" r:id="rId13" imgW="177800" imgH="215900" progId="Equation.3">
                    <p:embed/>
                    <p:pic>
                      <p:nvPicPr>
                        <p:cNvPr id="0" name="Object 6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68313" y="4960410"/>
                          <a:ext cx="262011" cy="18694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394" name="Object 62"/>
            <p:cNvGraphicFramePr>
              <a:graphicFrameLocks noChangeAspect="1"/>
            </p:cNvGraphicFramePr>
            <p:nvPr/>
          </p:nvGraphicFramePr>
          <p:xfrm>
            <a:off x="2707322" y="6188111"/>
            <a:ext cx="243485" cy="18811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" name="Equation" r:id="rId15" imgW="165100" imgH="215900" progId="Equation.3">
                    <p:embed/>
                  </p:oleObj>
                </mc:Choice>
                <mc:Fallback>
                  <p:oleObj name="Equation" r:id="rId15" imgW="165100" imgH="215900" progId="Equation.3">
                    <p:embed/>
                    <p:pic>
                      <p:nvPicPr>
                        <p:cNvPr id="0" name="Object 6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707322" y="6188111"/>
                          <a:ext cx="243485" cy="18811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4395" name="Freeform 63"/>
            <p:cNvSpPr/>
            <p:nvPr/>
          </p:nvSpPr>
          <p:spPr bwMode="auto">
            <a:xfrm>
              <a:off x="1029389" y="4810138"/>
              <a:ext cx="1500613" cy="1279210"/>
            </a:xfrm>
            <a:custGeom>
              <a:avLst/>
              <a:gdLst>
                <a:gd name="T0" fmla="*/ 0 w 703"/>
                <a:gd name="T1" fmla="*/ 2147483647 h 1020"/>
                <a:gd name="T2" fmla="*/ 2147483647 w 703"/>
                <a:gd name="T3" fmla="*/ 2147483647 h 1020"/>
                <a:gd name="T4" fmla="*/ 2147483647 w 703"/>
                <a:gd name="T5" fmla="*/ 2147483647 h 1020"/>
                <a:gd name="T6" fmla="*/ 2147483647 w 703"/>
                <a:gd name="T7" fmla="*/ 2147483647 h 102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03"/>
                <a:gd name="T13" fmla="*/ 0 h 1020"/>
                <a:gd name="T14" fmla="*/ 703 w 703"/>
                <a:gd name="T15" fmla="*/ 1020 h 102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03" h="1020">
                  <a:moveTo>
                    <a:pt x="0" y="279"/>
                  </a:moveTo>
                  <a:cubicBezTo>
                    <a:pt x="238" y="139"/>
                    <a:pt x="477" y="0"/>
                    <a:pt x="590" y="98"/>
                  </a:cubicBezTo>
                  <a:cubicBezTo>
                    <a:pt x="703" y="196"/>
                    <a:pt x="665" y="718"/>
                    <a:pt x="680" y="869"/>
                  </a:cubicBezTo>
                  <a:cubicBezTo>
                    <a:pt x="695" y="1020"/>
                    <a:pt x="687" y="1012"/>
                    <a:pt x="680" y="1005"/>
                  </a:cubicBezTo>
                </a:path>
              </a:pathLst>
            </a:custGeom>
            <a:noFill/>
            <a:ln w="222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396" name="Line 67"/>
            <p:cNvSpPr>
              <a:spLocks noChangeShapeType="1"/>
            </p:cNvSpPr>
            <p:nvPr/>
          </p:nvSpPr>
          <p:spPr bwMode="auto">
            <a:xfrm>
              <a:off x="549033" y="5129940"/>
              <a:ext cx="0" cy="26689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397" name="Line 68"/>
            <p:cNvSpPr>
              <a:spLocks noChangeShapeType="1"/>
            </p:cNvSpPr>
            <p:nvPr/>
          </p:nvSpPr>
          <p:spPr bwMode="auto">
            <a:xfrm flipH="1">
              <a:off x="2410905" y="6303334"/>
              <a:ext cx="29906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398" name="Oval 80"/>
            <p:cNvSpPr>
              <a:spLocks noChangeArrowheads="1"/>
            </p:cNvSpPr>
            <p:nvPr/>
          </p:nvSpPr>
          <p:spPr bwMode="auto">
            <a:xfrm>
              <a:off x="989295" y="5131580"/>
              <a:ext cx="120419" cy="106992"/>
            </a:xfrm>
            <a:prstGeom prst="ellipse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FF0000"/>
                </a:buClr>
                <a:buFont typeface="Wingdings" panose="05000000000000000000" pitchFamily="2" charset="2"/>
                <a:buChar char="q"/>
                <a:defRPr sz="2400">
                  <a:solidFill>
                    <a:srgbClr val="0000CC"/>
                  </a:solidFill>
                  <a:latin typeface="Arial" panose="020B0604020202090204" pitchFamily="34" charset="0"/>
                  <a:cs typeface="Arial" panose="020B060402020209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o"/>
                <a:defRPr sz="2000">
                  <a:solidFill>
                    <a:srgbClr val="0000CC"/>
                  </a:solidFill>
                  <a:latin typeface="Arial" panose="020B0604020202090204" pitchFamily="34" charset="0"/>
                  <a:cs typeface="Arial" panose="020B060402020209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>
                  <a:solidFill>
                    <a:srgbClr val="0000CC"/>
                  </a:solidFill>
                  <a:latin typeface="Arial" panose="020B0604020202090204" pitchFamily="34" charset="0"/>
                  <a:cs typeface="Arial" panose="020B060402020209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anose="05000000000000000000" pitchFamily="2" charset="2"/>
                <a:buChar char="§"/>
                <a:defRPr sz="2000">
                  <a:solidFill>
                    <a:srgbClr val="0000CC"/>
                  </a:solidFill>
                  <a:latin typeface="Arial" panose="020B0604020202090204" pitchFamily="34" charset="0"/>
                  <a:cs typeface="Arial" panose="020B060402020209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anose="05000000000000000000" pitchFamily="2" charset="2"/>
                <a:buChar char="Ø"/>
                <a:defRPr sz="2000">
                  <a:solidFill>
                    <a:srgbClr val="0000CC"/>
                  </a:solidFill>
                  <a:latin typeface="Courier New" panose="02070409020205090404" pitchFamily="49" charset="0"/>
                  <a:cs typeface="Arial" panose="020B060402020209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000">
                  <a:solidFill>
                    <a:srgbClr val="0000CC"/>
                  </a:solidFill>
                  <a:latin typeface="Courier New" panose="02070409020205090404" pitchFamily="49" charset="0"/>
                  <a:cs typeface="Arial" panose="020B060402020209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000">
                  <a:solidFill>
                    <a:srgbClr val="0000CC"/>
                  </a:solidFill>
                  <a:latin typeface="Courier New" panose="02070409020205090404" pitchFamily="49" charset="0"/>
                  <a:cs typeface="Arial" panose="020B060402020209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000">
                  <a:solidFill>
                    <a:srgbClr val="0000CC"/>
                  </a:solidFill>
                  <a:latin typeface="Courier New" panose="02070409020205090404" pitchFamily="49" charset="0"/>
                  <a:cs typeface="Arial" panose="020B060402020209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000">
                  <a:solidFill>
                    <a:srgbClr val="0000CC"/>
                  </a:solidFill>
                  <a:latin typeface="Courier New" panose="02070409020205090404" pitchFamily="49" charset="0"/>
                  <a:cs typeface="Arial" panose="020B060402020209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chemeClr val="tx1"/>
                </a:solidFill>
              </a:endParaRPr>
            </a:p>
          </p:txBody>
        </p:sp>
        <p:sp>
          <p:nvSpPr>
            <p:cNvPr id="14399" name="Oval 80"/>
            <p:cNvSpPr>
              <a:spLocks noChangeArrowheads="1"/>
            </p:cNvSpPr>
            <p:nvPr/>
          </p:nvSpPr>
          <p:spPr bwMode="auto">
            <a:xfrm>
              <a:off x="989295" y="5312720"/>
              <a:ext cx="120419" cy="106992"/>
            </a:xfrm>
            <a:prstGeom prst="ellipse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FF0000"/>
                </a:buClr>
                <a:buFont typeface="Wingdings" panose="05000000000000000000" pitchFamily="2" charset="2"/>
                <a:buChar char="q"/>
                <a:defRPr sz="2400">
                  <a:solidFill>
                    <a:srgbClr val="0000CC"/>
                  </a:solidFill>
                  <a:latin typeface="Arial" panose="020B0604020202090204" pitchFamily="34" charset="0"/>
                  <a:cs typeface="Arial" panose="020B060402020209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o"/>
                <a:defRPr sz="2000">
                  <a:solidFill>
                    <a:srgbClr val="0000CC"/>
                  </a:solidFill>
                  <a:latin typeface="Arial" panose="020B0604020202090204" pitchFamily="34" charset="0"/>
                  <a:cs typeface="Arial" panose="020B060402020209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>
                  <a:solidFill>
                    <a:srgbClr val="0000CC"/>
                  </a:solidFill>
                  <a:latin typeface="Arial" panose="020B0604020202090204" pitchFamily="34" charset="0"/>
                  <a:cs typeface="Arial" panose="020B060402020209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anose="05000000000000000000" pitchFamily="2" charset="2"/>
                <a:buChar char="§"/>
                <a:defRPr sz="2000">
                  <a:solidFill>
                    <a:srgbClr val="0000CC"/>
                  </a:solidFill>
                  <a:latin typeface="Arial" panose="020B0604020202090204" pitchFamily="34" charset="0"/>
                  <a:cs typeface="Arial" panose="020B060402020209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anose="05000000000000000000" pitchFamily="2" charset="2"/>
                <a:buChar char="Ø"/>
                <a:defRPr sz="2000">
                  <a:solidFill>
                    <a:srgbClr val="0000CC"/>
                  </a:solidFill>
                  <a:latin typeface="Courier New" panose="02070409020205090404" pitchFamily="49" charset="0"/>
                  <a:cs typeface="Arial" panose="020B060402020209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000">
                  <a:solidFill>
                    <a:srgbClr val="0000CC"/>
                  </a:solidFill>
                  <a:latin typeface="Courier New" panose="02070409020205090404" pitchFamily="49" charset="0"/>
                  <a:cs typeface="Arial" panose="020B060402020209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000">
                  <a:solidFill>
                    <a:srgbClr val="0000CC"/>
                  </a:solidFill>
                  <a:latin typeface="Courier New" panose="02070409020205090404" pitchFamily="49" charset="0"/>
                  <a:cs typeface="Arial" panose="020B060402020209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000">
                  <a:solidFill>
                    <a:srgbClr val="0000CC"/>
                  </a:solidFill>
                  <a:latin typeface="Courier New" panose="02070409020205090404" pitchFamily="49" charset="0"/>
                  <a:cs typeface="Arial" panose="020B060402020209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000">
                  <a:solidFill>
                    <a:srgbClr val="0000CC"/>
                  </a:solidFill>
                  <a:latin typeface="Courier New" panose="02070409020205090404" pitchFamily="49" charset="0"/>
                  <a:cs typeface="Arial" panose="020B060402020209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chemeClr val="tx1"/>
                </a:solidFill>
              </a:endParaRPr>
            </a:p>
          </p:txBody>
        </p:sp>
        <p:sp>
          <p:nvSpPr>
            <p:cNvPr id="14400" name="Oval 80"/>
            <p:cNvSpPr>
              <a:spLocks noChangeArrowheads="1"/>
            </p:cNvSpPr>
            <p:nvPr/>
          </p:nvSpPr>
          <p:spPr bwMode="auto">
            <a:xfrm>
              <a:off x="2208544" y="5995979"/>
              <a:ext cx="120419" cy="106992"/>
            </a:xfrm>
            <a:prstGeom prst="ellipse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FF0000"/>
                </a:buClr>
                <a:buFont typeface="Wingdings" panose="05000000000000000000" pitchFamily="2" charset="2"/>
                <a:buChar char="q"/>
                <a:defRPr sz="2400">
                  <a:solidFill>
                    <a:srgbClr val="0000CC"/>
                  </a:solidFill>
                  <a:latin typeface="Arial" panose="020B0604020202090204" pitchFamily="34" charset="0"/>
                  <a:cs typeface="Arial" panose="020B060402020209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o"/>
                <a:defRPr sz="2000">
                  <a:solidFill>
                    <a:srgbClr val="0000CC"/>
                  </a:solidFill>
                  <a:latin typeface="Arial" panose="020B0604020202090204" pitchFamily="34" charset="0"/>
                  <a:cs typeface="Arial" panose="020B060402020209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>
                  <a:solidFill>
                    <a:srgbClr val="0000CC"/>
                  </a:solidFill>
                  <a:latin typeface="Arial" panose="020B0604020202090204" pitchFamily="34" charset="0"/>
                  <a:cs typeface="Arial" panose="020B060402020209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anose="05000000000000000000" pitchFamily="2" charset="2"/>
                <a:buChar char="§"/>
                <a:defRPr sz="2000">
                  <a:solidFill>
                    <a:srgbClr val="0000CC"/>
                  </a:solidFill>
                  <a:latin typeface="Arial" panose="020B0604020202090204" pitchFamily="34" charset="0"/>
                  <a:cs typeface="Arial" panose="020B060402020209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anose="05000000000000000000" pitchFamily="2" charset="2"/>
                <a:buChar char="Ø"/>
                <a:defRPr sz="2000">
                  <a:solidFill>
                    <a:srgbClr val="0000CC"/>
                  </a:solidFill>
                  <a:latin typeface="Courier New" panose="02070409020205090404" pitchFamily="49" charset="0"/>
                  <a:cs typeface="Arial" panose="020B060402020209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000">
                  <a:solidFill>
                    <a:srgbClr val="0000CC"/>
                  </a:solidFill>
                  <a:latin typeface="Courier New" panose="02070409020205090404" pitchFamily="49" charset="0"/>
                  <a:cs typeface="Arial" panose="020B060402020209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000">
                  <a:solidFill>
                    <a:srgbClr val="0000CC"/>
                  </a:solidFill>
                  <a:latin typeface="Courier New" panose="02070409020205090404" pitchFamily="49" charset="0"/>
                  <a:cs typeface="Arial" panose="020B060402020209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000">
                  <a:solidFill>
                    <a:srgbClr val="0000CC"/>
                  </a:solidFill>
                  <a:latin typeface="Courier New" panose="02070409020205090404" pitchFamily="49" charset="0"/>
                  <a:cs typeface="Arial" panose="020B060402020209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000">
                  <a:solidFill>
                    <a:srgbClr val="0000CC"/>
                  </a:solidFill>
                  <a:latin typeface="Courier New" panose="02070409020205090404" pitchFamily="49" charset="0"/>
                  <a:cs typeface="Arial" panose="020B060402020209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chemeClr val="tx1"/>
                </a:solidFill>
              </a:endParaRPr>
            </a:p>
          </p:txBody>
        </p:sp>
        <p:sp>
          <p:nvSpPr>
            <p:cNvPr id="14401" name="Oval 80"/>
            <p:cNvSpPr>
              <a:spLocks noChangeArrowheads="1"/>
            </p:cNvSpPr>
            <p:nvPr/>
          </p:nvSpPr>
          <p:spPr bwMode="auto">
            <a:xfrm>
              <a:off x="2431822" y="5995979"/>
              <a:ext cx="120419" cy="106992"/>
            </a:xfrm>
            <a:prstGeom prst="ellipse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FF0000"/>
                </a:buClr>
                <a:buFont typeface="Wingdings" panose="05000000000000000000" pitchFamily="2" charset="2"/>
                <a:buChar char="q"/>
                <a:defRPr sz="2400">
                  <a:solidFill>
                    <a:srgbClr val="0000CC"/>
                  </a:solidFill>
                  <a:latin typeface="Arial" panose="020B0604020202090204" pitchFamily="34" charset="0"/>
                  <a:cs typeface="Arial" panose="020B060402020209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o"/>
                <a:defRPr sz="2000">
                  <a:solidFill>
                    <a:srgbClr val="0000CC"/>
                  </a:solidFill>
                  <a:latin typeface="Arial" panose="020B0604020202090204" pitchFamily="34" charset="0"/>
                  <a:cs typeface="Arial" panose="020B060402020209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>
                  <a:solidFill>
                    <a:srgbClr val="0000CC"/>
                  </a:solidFill>
                  <a:latin typeface="Arial" panose="020B0604020202090204" pitchFamily="34" charset="0"/>
                  <a:cs typeface="Arial" panose="020B060402020209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anose="05000000000000000000" pitchFamily="2" charset="2"/>
                <a:buChar char="§"/>
                <a:defRPr sz="2000">
                  <a:solidFill>
                    <a:srgbClr val="0000CC"/>
                  </a:solidFill>
                  <a:latin typeface="Arial" panose="020B0604020202090204" pitchFamily="34" charset="0"/>
                  <a:cs typeface="Arial" panose="020B060402020209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anose="05000000000000000000" pitchFamily="2" charset="2"/>
                <a:buChar char="Ø"/>
                <a:defRPr sz="2000">
                  <a:solidFill>
                    <a:srgbClr val="0000CC"/>
                  </a:solidFill>
                  <a:latin typeface="Courier New" panose="02070409020205090404" pitchFamily="49" charset="0"/>
                  <a:cs typeface="Arial" panose="020B060402020209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000">
                  <a:solidFill>
                    <a:srgbClr val="0000CC"/>
                  </a:solidFill>
                  <a:latin typeface="Courier New" panose="02070409020205090404" pitchFamily="49" charset="0"/>
                  <a:cs typeface="Arial" panose="020B060402020209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000">
                  <a:solidFill>
                    <a:srgbClr val="0000CC"/>
                  </a:solidFill>
                  <a:latin typeface="Courier New" panose="02070409020205090404" pitchFamily="49" charset="0"/>
                  <a:cs typeface="Arial" panose="020B060402020209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000">
                  <a:solidFill>
                    <a:srgbClr val="0000CC"/>
                  </a:solidFill>
                  <a:latin typeface="Courier New" panose="02070409020205090404" pitchFamily="49" charset="0"/>
                  <a:cs typeface="Arial" panose="020B060402020209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000">
                  <a:solidFill>
                    <a:srgbClr val="0000CC"/>
                  </a:solidFill>
                  <a:latin typeface="Courier New" panose="02070409020205090404" pitchFamily="49" charset="0"/>
                  <a:cs typeface="Arial" panose="020B060402020209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chemeClr val="tx1"/>
                </a:solidFill>
              </a:endParaRPr>
            </a:p>
          </p:txBody>
        </p:sp>
        <p:sp>
          <p:nvSpPr>
            <p:cNvPr id="14402" name="Oval 80"/>
            <p:cNvSpPr>
              <a:spLocks noChangeArrowheads="1"/>
            </p:cNvSpPr>
            <p:nvPr/>
          </p:nvSpPr>
          <p:spPr bwMode="auto">
            <a:xfrm>
              <a:off x="1138147" y="5600853"/>
              <a:ext cx="120419" cy="106992"/>
            </a:xfrm>
            <a:prstGeom prst="ellipse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FF0000"/>
                </a:buClr>
                <a:buFont typeface="Wingdings" panose="05000000000000000000" pitchFamily="2" charset="2"/>
                <a:buChar char="q"/>
                <a:defRPr sz="2400">
                  <a:solidFill>
                    <a:srgbClr val="0000CC"/>
                  </a:solidFill>
                  <a:latin typeface="Arial" panose="020B0604020202090204" pitchFamily="34" charset="0"/>
                  <a:cs typeface="Arial" panose="020B060402020209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o"/>
                <a:defRPr sz="2000">
                  <a:solidFill>
                    <a:srgbClr val="0000CC"/>
                  </a:solidFill>
                  <a:latin typeface="Arial" panose="020B0604020202090204" pitchFamily="34" charset="0"/>
                  <a:cs typeface="Arial" panose="020B060402020209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>
                  <a:solidFill>
                    <a:srgbClr val="0000CC"/>
                  </a:solidFill>
                  <a:latin typeface="Arial" panose="020B0604020202090204" pitchFamily="34" charset="0"/>
                  <a:cs typeface="Arial" panose="020B060402020209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anose="05000000000000000000" pitchFamily="2" charset="2"/>
                <a:buChar char="§"/>
                <a:defRPr sz="2000">
                  <a:solidFill>
                    <a:srgbClr val="0000CC"/>
                  </a:solidFill>
                  <a:latin typeface="Arial" panose="020B0604020202090204" pitchFamily="34" charset="0"/>
                  <a:cs typeface="Arial" panose="020B060402020209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anose="05000000000000000000" pitchFamily="2" charset="2"/>
                <a:buChar char="Ø"/>
                <a:defRPr sz="2000">
                  <a:solidFill>
                    <a:srgbClr val="0000CC"/>
                  </a:solidFill>
                  <a:latin typeface="Courier New" panose="02070409020205090404" pitchFamily="49" charset="0"/>
                  <a:cs typeface="Arial" panose="020B060402020209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000">
                  <a:solidFill>
                    <a:srgbClr val="0000CC"/>
                  </a:solidFill>
                  <a:latin typeface="Courier New" panose="02070409020205090404" pitchFamily="49" charset="0"/>
                  <a:cs typeface="Arial" panose="020B060402020209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000">
                  <a:solidFill>
                    <a:srgbClr val="0000CC"/>
                  </a:solidFill>
                  <a:latin typeface="Courier New" panose="02070409020205090404" pitchFamily="49" charset="0"/>
                  <a:cs typeface="Arial" panose="020B060402020209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000">
                  <a:solidFill>
                    <a:srgbClr val="0000CC"/>
                  </a:solidFill>
                  <a:latin typeface="Courier New" panose="02070409020205090404" pitchFamily="49" charset="0"/>
                  <a:cs typeface="Arial" panose="020B060402020209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000">
                  <a:solidFill>
                    <a:srgbClr val="0000CC"/>
                  </a:solidFill>
                  <a:latin typeface="Courier New" panose="02070409020205090404" pitchFamily="49" charset="0"/>
                  <a:cs typeface="Arial" panose="020B060402020209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chemeClr val="tx1"/>
                </a:solidFill>
              </a:endParaRPr>
            </a:p>
          </p:txBody>
        </p:sp>
        <p:sp>
          <p:nvSpPr>
            <p:cNvPr id="14403" name="Oval 80"/>
            <p:cNvSpPr>
              <a:spLocks noChangeArrowheads="1"/>
            </p:cNvSpPr>
            <p:nvPr/>
          </p:nvSpPr>
          <p:spPr bwMode="auto">
            <a:xfrm>
              <a:off x="1295664" y="5744920"/>
              <a:ext cx="120419" cy="106992"/>
            </a:xfrm>
            <a:prstGeom prst="ellipse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FF0000"/>
                </a:buClr>
                <a:buFont typeface="Wingdings" panose="05000000000000000000" pitchFamily="2" charset="2"/>
                <a:buChar char="q"/>
                <a:defRPr sz="2400">
                  <a:solidFill>
                    <a:srgbClr val="0000CC"/>
                  </a:solidFill>
                  <a:latin typeface="Arial" panose="020B0604020202090204" pitchFamily="34" charset="0"/>
                  <a:cs typeface="Arial" panose="020B060402020209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o"/>
                <a:defRPr sz="2000">
                  <a:solidFill>
                    <a:srgbClr val="0000CC"/>
                  </a:solidFill>
                  <a:latin typeface="Arial" panose="020B0604020202090204" pitchFamily="34" charset="0"/>
                  <a:cs typeface="Arial" panose="020B060402020209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>
                  <a:solidFill>
                    <a:srgbClr val="0000CC"/>
                  </a:solidFill>
                  <a:latin typeface="Arial" panose="020B0604020202090204" pitchFamily="34" charset="0"/>
                  <a:cs typeface="Arial" panose="020B060402020209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anose="05000000000000000000" pitchFamily="2" charset="2"/>
                <a:buChar char="§"/>
                <a:defRPr sz="2000">
                  <a:solidFill>
                    <a:srgbClr val="0000CC"/>
                  </a:solidFill>
                  <a:latin typeface="Arial" panose="020B0604020202090204" pitchFamily="34" charset="0"/>
                  <a:cs typeface="Arial" panose="020B060402020209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anose="05000000000000000000" pitchFamily="2" charset="2"/>
                <a:buChar char="Ø"/>
                <a:defRPr sz="2000">
                  <a:solidFill>
                    <a:srgbClr val="0000CC"/>
                  </a:solidFill>
                  <a:latin typeface="Courier New" panose="02070409020205090404" pitchFamily="49" charset="0"/>
                  <a:cs typeface="Arial" panose="020B060402020209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000">
                  <a:solidFill>
                    <a:srgbClr val="0000CC"/>
                  </a:solidFill>
                  <a:latin typeface="Courier New" panose="02070409020205090404" pitchFamily="49" charset="0"/>
                  <a:cs typeface="Arial" panose="020B060402020209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000">
                  <a:solidFill>
                    <a:srgbClr val="0000CC"/>
                  </a:solidFill>
                  <a:latin typeface="Courier New" panose="02070409020205090404" pitchFamily="49" charset="0"/>
                  <a:cs typeface="Arial" panose="020B060402020209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000">
                  <a:solidFill>
                    <a:srgbClr val="0000CC"/>
                  </a:solidFill>
                  <a:latin typeface="Courier New" panose="02070409020205090404" pitchFamily="49" charset="0"/>
                  <a:cs typeface="Arial" panose="020B060402020209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000">
                  <a:solidFill>
                    <a:srgbClr val="0000CC"/>
                  </a:solidFill>
                  <a:latin typeface="Courier New" panose="02070409020205090404" pitchFamily="49" charset="0"/>
                  <a:cs typeface="Arial" panose="020B060402020209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chemeClr val="tx1"/>
                </a:solidFill>
              </a:endParaRPr>
            </a:p>
          </p:txBody>
        </p:sp>
        <p:sp>
          <p:nvSpPr>
            <p:cNvPr id="14404" name="Oval 80"/>
            <p:cNvSpPr>
              <a:spLocks noChangeArrowheads="1"/>
            </p:cNvSpPr>
            <p:nvPr/>
          </p:nvSpPr>
          <p:spPr bwMode="auto">
            <a:xfrm>
              <a:off x="1453182" y="5833727"/>
              <a:ext cx="120419" cy="106992"/>
            </a:xfrm>
            <a:prstGeom prst="ellipse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FF0000"/>
                </a:buClr>
                <a:buFont typeface="Wingdings" panose="05000000000000000000" pitchFamily="2" charset="2"/>
                <a:buChar char="q"/>
                <a:defRPr sz="2400">
                  <a:solidFill>
                    <a:srgbClr val="0000CC"/>
                  </a:solidFill>
                  <a:latin typeface="Arial" panose="020B0604020202090204" pitchFamily="34" charset="0"/>
                  <a:cs typeface="Arial" panose="020B060402020209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o"/>
                <a:defRPr sz="2000">
                  <a:solidFill>
                    <a:srgbClr val="0000CC"/>
                  </a:solidFill>
                  <a:latin typeface="Arial" panose="020B0604020202090204" pitchFamily="34" charset="0"/>
                  <a:cs typeface="Arial" panose="020B060402020209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>
                  <a:solidFill>
                    <a:srgbClr val="0000CC"/>
                  </a:solidFill>
                  <a:latin typeface="Arial" panose="020B0604020202090204" pitchFamily="34" charset="0"/>
                  <a:cs typeface="Arial" panose="020B060402020209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anose="05000000000000000000" pitchFamily="2" charset="2"/>
                <a:buChar char="§"/>
                <a:defRPr sz="2000">
                  <a:solidFill>
                    <a:srgbClr val="0000CC"/>
                  </a:solidFill>
                  <a:latin typeface="Arial" panose="020B0604020202090204" pitchFamily="34" charset="0"/>
                  <a:cs typeface="Arial" panose="020B060402020209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anose="05000000000000000000" pitchFamily="2" charset="2"/>
                <a:buChar char="Ø"/>
                <a:defRPr sz="2000">
                  <a:solidFill>
                    <a:srgbClr val="0000CC"/>
                  </a:solidFill>
                  <a:latin typeface="Courier New" panose="02070409020205090404" pitchFamily="49" charset="0"/>
                  <a:cs typeface="Arial" panose="020B060402020209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000">
                  <a:solidFill>
                    <a:srgbClr val="0000CC"/>
                  </a:solidFill>
                  <a:latin typeface="Courier New" panose="02070409020205090404" pitchFamily="49" charset="0"/>
                  <a:cs typeface="Arial" panose="020B060402020209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000">
                  <a:solidFill>
                    <a:srgbClr val="0000CC"/>
                  </a:solidFill>
                  <a:latin typeface="Courier New" panose="02070409020205090404" pitchFamily="49" charset="0"/>
                  <a:cs typeface="Arial" panose="020B060402020209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000">
                  <a:solidFill>
                    <a:srgbClr val="0000CC"/>
                  </a:solidFill>
                  <a:latin typeface="Courier New" panose="02070409020205090404" pitchFamily="49" charset="0"/>
                  <a:cs typeface="Arial" panose="020B060402020209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000">
                  <a:solidFill>
                    <a:srgbClr val="0000CC"/>
                  </a:solidFill>
                  <a:latin typeface="Courier New" panose="02070409020205090404" pitchFamily="49" charset="0"/>
                  <a:cs typeface="Arial" panose="020B060402020209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chemeClr val="tx1"/>
                </a:solidFill>
              </a:endParaRPr>
            </a:p>
          </p:txBody>
        </p:sp>
        <p:sp>
          <p:nvSpPr>
            <p:cNvPr id="14405" name="Oval 80"/>
            <p:cNvSpPr>
              <a:spLocks noChangeArrowheads="1"/>
            </p:cNvSpPr>
            <p:nvPr/>
          </p:nvSpPr>
          <p:spPr bwMode="auto">
            <a:xfrm>
              <a:off x="1687562" y="5888986"/>
              <a:ext cx="120419" cy="106992"/>
            </a:xfrm>
            <a:prstGeom prst="ellipse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FF0000"/>
                </a:buClr>
                <a:buFont typeface="Wingdings" panose="05000000000000000000" pitchFamily="2" charset="2"/>
                <a:buChar char="q"/>
                <a:defRPr sz="2400">
                  <a:solidFill>
                    <a:srgbClr val="0000CC"/>
                  </a:solidFill>
                  <a:latin typeface="Arial" panose="020B0604020202090204" pitchFamily="34" charset="0"/>
                  <a:cs typeface="Arial" panose="020B060402020209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o"/>
                <a:defRPr sz="2000">
                  <a:solidFill>
                    <a:srgbClr val="0000CC"/>
                  </a:solidFill>
                  <a:latin typeface="Arial" panose="020B0604020202090204" pitchFamily="34" charset="0"/>
                  <a:cs typeface="Arial" panose="020B060402020209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>
                  <a:solidFill>
                    <a:srgbClr val="0000CC"/>
                  </a:solidFill>
                  <a:latin typeface="Arial" panose="020B0604020202090204" pitchFamily="34" charset="0"/>
                  <a:cs typeface="Arial" panose="020B060402020209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anose="05000000000000000000" pitchFamily="2" charset="2"/>
                <a:buChar char="§"/>
                <a:defRPr sz="2000">
                  <a:solidFill>
                    <a:srgbClr val="0000CC"/>
                  </a:solidFill>
                  <a:latin typeface="Arial" panose="020B0604020202090204" pitchFamily="34" charset="0"/>
                  <a:cs typeface="Arial" panose="020B060402020209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anose="05000000000000000000" pitchFamily="2" charset="2"/>
                <a:buChar char="Ø"/>
                <a:defRPr sz="2000">
                  <a:solidFill>
                    <a:srgbClr val="0000CC"/>
                  </a:solidFill>
                  <a:latin typeface="Courier New" panose="02070409020205090404" pitchFamily="49" charset="0"/>
                  <a:cs typeface="Arial" panose="020B060402020209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000">
                  <a:solidFill>
                    <a:srgbClr val="0000CC"/>
                  </a:solidFill>
                  <a:latin typeface="Courier New" panose="02070409020205090404" pitchFamily="49" charset="0"/>
                  <a:cs typeface="Arial" panose="020B060402020209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000">
                  <a:solidFill>
                    <a:srgbClr val="0000CC"/>
                  </a:solidFill>
                  <a:latin typeface="Courier New" panose="02070409020205090404" pitchFamily="49" charset="0"/>
                  <a:cs typeface="Arial" panose="020B060402020209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000">
                  <a:solidFill>
                    <a:srgbClr val="0000CC"/>
                  </a:solidFill>
                  <a:latin typeface="Courier New" panose="02070409020205090404" pitchFamily="49" charset="0"/>
                  <a:cs typeface="Arial" panose="020B060402020209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000">
                  <a:solidFill>
                    <a:srgbClr val="0000CC"/>
                  </a:solidFill>
                  <a:latin typeface="Courier New" panose="02070409020205090404" pitchFamily="49" charset="0"/>
                  <a:cs typeface="Arial" panose="020B060402020209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chemeClr val="tx1"/>
                </a:solidFill>
              </a:endParaRPr>
            </a:p>
          </p:txBody>
        </p:sp>
        <p:sp>
          <p:nvSpPr>
            <p:cNvPr id="14406" name="Oval 80"/>
            <p:cNvSpPr>
              <a:spLocks noChangeArrowheads="1"/>
            </p:cNvSpPr>
            <p:nvPr/>
          </p:nvSpPr>
          <p:spPr bwMode="auto">
            <a:xfrm>
              <a:off x="1910840" y="5961019"/>
              <a:ext cx="120419" cy="106992"/>
            </a:xfrm>
            <a:prstGeom prst="ellipse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FF0000"/>
                </a:buClr>
                <a:buFont typeface="Wingdings" panose="05000000000000000000" pitchFamily="2" charset="2"/>
                <a:buChar char="q"/>
                <a:defRPr sz="2400">
                  <a:solidFill>
                    <a:srgbClr val="0000CC"/>
                  </a:solidFill>
                  <a:latin typeface="Arial" panose="020B0604020202090204" pitchFamily="34" charset="0"/>
                  <a:cs typeface="Arial" panose="020B060402020209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o"/>
                <a:defRPr sz="2000">
                  <a:solidFill>
                    <a:srgbClr val="0000CC"/>
                  </a:solidFill>
                  <a:latin typeface="Arial" panose="020B0604020202090204" pitchFamily="34" charset="0"/>
                  <a:cs typeface="Arial" panose="020B060402020209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>
                  <a:solidFill>
                    <a:srgbClr val="0000CC"/>
                  </a:solidFill>
                  <a:latin typeface="Arial" panose="020B0604020202090204" pitchFamily="34" charset="0"/>
                  <a:cs typeface="Arial" panose="020B060402020209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anose="05000000000000000000" pitchFamily="2" charset="2"/>
                <a:buChar char="§"/>
                <a:defRPr sz="2000">
                  <a:solidFill>
                    <a:srgbClr val="0000CC"/>
                  </a:solidFill>
                  <a:latin typeface="Arial" panose="020B0604020202090204" pitchFamily="34" charset="0"/>
                  <a:cs typeface="Arial" panose="020B060402020209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anose="05000000000000000000" pitchFamily="2" charset="2"/>
                <a:buChar char="Ø"/>
                <a:defRPr sz="2000">
                  <a:solidFill>
                    <a:srgbClr val="0000CC"/>
                  </a:solidFill>
                  <a:latin typeface="Courier New" panose="02070409020205090404" pitchFamily="49" charset="0"/>
                  <a:cs typeface="Arial" panose="020B060402020209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000">
                  <a:solidFill>
                    <a:srgbClr val="0000CC"/>
                  </a:solidFill>
                  <a:latin typeface="Courier New" panose="02070409020205090404" pitchFamily="49" charset="0"/>
                  <a:cs typeface="Arial" panose="020B060402020209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000">
                  <a:solidFill>
                    <a:srgbClr val="0000CC"/>
                  </a:solidFill>
                  <a:latin typeface="Courier New" panose="02070409020205090404" pitchFamily="49" charset="0"/>
                  <a:cs typeface="Arial" panose="020B060402020209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000">
                  <a:solidFill>
                    <a:srgbClr val="0000CC"/>
                  </a:solidFill>
                  <a:latin typeface="Courier New" panose="02070409020205090404" pitchFamily="49" charset="0"/>
                  <a:cs typeface="Arial" panose="020B060402020209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000">
                  <a:solidFill>
                    <a:srgbClr val="0000CC"/>
                  </a:solidFill>
                  <a:latin typeface="Courier New" panose="02070409020205090404" pitchFamily="49" charset="0"/>
                  <a:cs typeface="Arial" panose="020B060402020209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chemeClr val="tx1"/>
                </a:solidFill>
              </a:endParaRPr>
            </a:p>
          </p:txBody>
        </p:sp>
        <p:sp>
          <p:nvSpPr>
            <p:cNvPr id="14407" name="Oval 80"/>
            <p:cNvSpPr>
              <a:spLocks noChangeArrowheads="1"/>
            </p:cNvSpPr>
            <p:nvPr/>
          </p:nvSpPr>
          <p:spPr bwMode="auto">
            <a:xfrm>
              <a:off x="2059692" y="5995979"/>
              <a:ext cx="120419" cy="106992"/>
            </a:xfrm>
            <a:prstGeom prst="ellipse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FF0000"/>
                </a:buClr>
                <a:buFont typeface="Wingdings" panose="05000000000000000000" pitchFamily="2" charset="2"/>
                <a:buChar char="q"/>
                <a:defRPr sz="2400">
                  <a:solidFill>
                    <a:srgbClr val="0000CC"/>
                  </a:solidFill>
                  <a:latin typeface="Arial" panose="020B0604020202090204" pitchFamily="34" charset="0"/>
                  <a:cs typeface="Arial" panose="020B060402020209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o"/>
                <a:defRPr sz="2000">
                  <a:solidFill>
                    <a:srgbClr val="0000CC"/>
                  </a:solidFill>
                  <a:latin typeface="Arial" panose="020B0604020202090204" pitchFamily="34" charset="0"/>
                  <a:cs typeface="Arial" panose="020B060402020209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>
                  <a:solidFill>
                    <a:srgbClr val="0000CC"/>
                  </a:solidFill>
                  <a:latin typeface="Arial" panose="020B0604020202090204" pitchFamily="34" charset="0"/>
                  <a:cs typeface="Arial" panose="020B060402020209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anose="05000000000000000000" pitchFamily="2" charset="2"/>
                <a:buChar char="§"/>
                <a:defRPr sz="2000">
                  <a:solidFill>
                    <a:srgbClr val="0000CC"/>
                  </a:solidFill>
                  <a:latin typeface="Arial" panose="020B0604020202090204" pitchFamily="34" charset="0"/>
                  <a:cs typeface="Arial" panose="020B060402020209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anose="05000000000000000000" pitchFamily="2" charset="2"/>
                <a:buChar char="Ø"/>
                <a:defRPr sz="2000">
                  <a:solidFill>
                    <a:srgbClr val="0000CC"/>
                  </a:solidFill>
                  <a:latin typeface="Courier New" panose="02070409020205090404" pitchFamily="49" charset="0"/>
                  <a:cs typeface="Arial" panose="020B060402020209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000">
                  <a:solidFill>
                    <a:srgbClr val="0000CC"/>
                  </a:solidFill>
                  <a:latin typeface="Courier New" panose="02070409020205090404" pitchFamily="49" charset="0"/>
                  <a:cs typeface="Arial" panose="020B060402020209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000">
                  <a:solidFill>
                    <a:srgbClr val="0000CC"/>
                  </a:solidFill>
                  <a:latin typeface="Courier New" panose="02070409020205090404" pitchFamily="49" charset="0"/>
                  <a:cs typeface="Arial" panose="020B060402020209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000">
                  <a:solidFill>
                    <a:srgbClr val="0000CC"/>
                  </a:solidFill>
                  <a:latin typeface="Courier New" panose="02070409020205090404" pitchFamily="49" charset="0"/>
                  <a:cs typeface="Arial" panose="020B060402020209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000">
                  <a:solidFill>
                    <a:srgbClr val="0000CC"/>
                  </a:solidFill>
                  <a:latin typeface="Courier New" panose="02070409020205090404" pitchFamily="49" charset="0"/>
                  <a:cs typeface="Arial" panose="020B060402020209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chemeClr val="tx1"/>
                </a:solidFill>
              </a:endParaRPr>
            </a:p>
          </p:txBody>
        </p:sp>
        <p:sp>
          <p:nvSpPr>
            <p:cNvPr id="14408" name="Oval 80"/>
            <p:cNvSpPr>
              <a:spLocks noChangeArrowheads="1"/>
            </p:cNvSpPr>
            <p:nvPr/>
          </p:nvSpPr>
          <p:spPr bwMode="auto">
            <a:xfrm>
              <a:off x="1063721" y="5456787"/>
              <a:ext cx="120419" cy="106992"/>
            </a:xfrm>
            <a:prstGeom prst="ellipse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FF0000"/>
                </a:buClr>
                <a:buFont typeface="Wingdings" panose="05000000000000000000" pitchFamily="2" charset="2"/>
                <a:buChar char="q"/>
                <a:defRPr sz="2400">
                  <a:solidFill>
                    <a:srgbClr val="0000CC"/>
                  </a:solidFill>
                  <a:latin typeface="Arial" panose="020B0604020202090204" pitchFamily="34" charset="0"/>
                  <a:cs typeface="Arial" panose="020B060402020209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o"/>
                <a:defRPr sz="2000">
                  <a:solidFill>
                    <a:srgbClr val="0000CC"/>
                  </a:solidFill>
                  <a:latin typeface="Arial" panose="020B0604020202090204" pitchFamily="34" charset="0"/>
                  <a:cs typeface="Arial" panose="020B060402020209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>
                  <a:solidFill>
                    <a:srgbClr val="0000CC"/>
                  </a:solidFill>
                  <a:latin typeface="Arial" panose="020B0604020202090204" pitchFamily="34" charset="0"/>
                  <a:cs typeface="Arial" panose="020B060402020209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anose="05000000000000000000" pitchFamily="2" charset="2"/>
                <a:buChar char="§"/>
                <a:defRPr sz="2000">
                  <a:solidFill>
                    <a:srgbClr val="0000CC"/>
                  </a:solidFill>
                  <a:latin typeface="Arial" panose="020B0604020202090204" pitchFamily="34" charset="0"/>
                  <a:cs typeface="Arial" panose="020B060402020209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anose="05000000000000000000" pitchFamily="2" charset="2"/>
                <a:buChar char="Ø"/>
                <a:defRPr sz="2000">
                  <a:solidFill>
                    <a:srgbClr val="0000CC"/>
                  </a:solidFill>
                  <a:latin typeface="Courier New" panose="02070409020205090404" pitchFamily="49" charset="0"/>
                  <a:cs typeface="Arial" panose="020B060402020209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000">
                  <a:solidFill>
                    <a:srgbClr val="0000CC"/>
                  </a:solidFill>
                  <a:latin typeface="Courier New" panose="02070409020205090404" pitchFamily="49" charset="0"/>
                  <a:cs typeface="Arial" panose="020B060402020209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000">
                  <a:solidFill>
                    <a:srgbClr val="0000CC"/>
                  </a:solidFill>
                  <a:latin typeface="Courier New" panose="02070409020205090404" pitchFamily="49" charset="0"/>
                  <a:cs typeface="Arial" panose="020B060402020209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000">
                  <a:solidFill>
                    <a:srgbClr val="0000CC"/>
                  </a:solidFill>
                  <a:latin typeface="Courier New" panose="02070409020205090404" pitchFamily="49" charset="0"/>
                  <a:cs typeface="Arial" panose="020B060402020209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000">
                  <a:solidFill>
                    <a:srgbClr val="0000CC"/>
                  </a:solidFill>
                  <a:latin typeface="Courier New" panose="02070409020205090404" pitchFamily="49" charset="0"/>
                  <a:cs typeface="Arial" panose="020B060402020209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chemeClr val="tx1"/>
                </a:solidFill>
              </a:endParaRPr>
            </a:p>
          </p:txBody>
        </p:sp>
        <p:cxnSp>
          <p:nvCxnSpPr>
            <p:cNvPr id="14409" name="Straight Arrow Connector 101"/>
            <p:cNvCxnSpPr>
              <a:cxnSpLocks noChangeShapeType="1"/>
            </p:cNvCxnSpPr>
            <p:nvPr/>
          </p:nvCxnSpPr>
          <p:spPr bwMode="auto">
            <a:xfrm flipH="1">
              <a:off x="1163910" y="4980583"/>
              <a:ext cx="3200992" cy="185956"/>
            </a:xfrm>
            <a:prstGeom prst="straightConnector1">
              <a:avLst/>
            </a:prstGeom>
            <a:noFill/>
            <a:ln w="9525" algn="ctr">
              <a:solidFill>
                <a:srgbClr val="FF0000"/>
              </a:solidFill>
              <a:rou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410" name="Straight Arrow Connector 103"/>
            <p:cNvCxnSpPr>
              <a:cxnSpLocks noChangeShapeType="1"/>
            </p:cNvCxnSpPr>
            <p:nvPr/>
          </p:nvCxnSpPr>
          <p:spPr bwMode="auto">
            <a:xfrm flipH="1">
              <a:off x="1164584" y="5263387"/>
              <a:ext cx="3125892" cy="89108"/>
            </a:xfrm>
            <a:prstGeom prst="straightConnector1">
              <a:avLst/>
            </a:prstGeom>
            <a:noFill/>
            <a:ln w="9525" algn="ctr">
              <a:solidFill>
                <a:srgbClr val="FF0000"/>
              </a:solidFill>
              <a:rou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411" name="Straight Arrow Connector 105"/>
            <p:cNvCxnSpPr>
              <a:cxnSpLocks noChangeShapeType="1"/>
            </p:cNvCxnSpPr>
            <p:nvPr/>
          </p:nvCxnSpPr>
          <p:spPr bwMode="auto">
            <a:xfrm flipH="1" flipV="1">
              <a:off x="2596884" y="6049474"/>
              <a:ext cx="1693591" cy="125530"/>
            </a:xfrm>
            <a:prstGeom prst="straightConnector1">
              <a:avLst/>
            </a:prstGeom>
            <a:noFill/>
            <a:ln w="9525" algn="ctr">
              <a:solidFill>
                <a:srgbClr val="FF0000"/>
              </a:solidFill>
              <a:rou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412" name="Straight Arrow Connector 107"/>
            <p:cNvCxnSpPr>
              <a:cxnSpLocks noChangeShapeType="1"/>
            </p:cNvCxnSpPr>
            <p:nvPr/>
          </p:nvCxnSpPr>
          <p:spPr bwMode="auto">
            <a:xfrm flipH="1">
              <a:off x="2328963" y="5886872"/>
              <a:ext cx="2035939" cy="74148"/>
            </a:xfrm>
            <a:prstGeom prst="straightConnector1">
              <a:avLst/>
            </a:prstGeom>
            <a:noFill/>
            <a:ln w="9525" algn="ctr">
              <a:solidFill>
                <a:srgbClr val="FF0000"/>
              </a:solidFill>
              <a:rou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14349" name="Group 4"/>
          <p:cNvGrpSpPr/>
          <p:nvPr/>
        </p:nvGrpSpPr>
        <p:grpSpPr bwMode="auto">
          <a:xfrm>
            <a:off x="1779254" y="2811395"/>
            <a:ext cx="0" cy="0"/>
            <a:chOff x="3651" y="2432"/>
            <a:chExt cx="1950" cy="1633"/>
          </a:xfrm>
        </p:grpSpPr>
        <p:grpSp>
          <p:nvGrpSpPr>
            <p:cNvPr id="14365" name="Group 5"/>
            <p:cNvGrpSpPr/>
            <p:nvPr/>
          </p:nvGrpSpPr>
          <p:grpSpPr bwMode="auto">
            <a:xfrm>
              <a:off x="3651" y="2432"/>
              <a:ext cx="1950" cy="1633"/>
              <a:chOff x="3334" y="1298"/>
              <a:chExt cx="1950" cy="1633"/>
            </a:xfrm>
          </p:grpSpPr>
          <p:graphicFrame>
            <p:nvGraphicFramePr>
              <p:cNvPr id="14370" name="Object 6"/>
              <p:cNvGraphicFramePr>
                <a:graphicFrameLocks noChangeAspect="1"/>
              </p:cNvGraphicFramePr>
              <p:nvPr/>
            </p:nvGraphicFramePr>
            <p:xfrm>
              <a:off x="5110" y="2704"/>
              <a:ext cx="174" cy="22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2" name="Equation" r:id="rId17" imgW="165100" imgH="215900" progId="Equation.3">
                      <p:embed/>
                    </p:oleObj>
                  </mc:Choice>
                  <mc:Fallback>
                    <p:oleObj name="Equation" r:id="rId17" imgW="165100" imgH="215900" progId="Equation.3">
                      <p:embed/>
                      <p:pic>
                        <p:nvPicPr>
                          <p:cNvPr id="0" name="Object 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110" y="2704"/>
                            <a:ext cx="174" cy="227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pSp>
            <p:nvGrpSpPr>
              <p:cNvPr id="14371" name="Group 7"/>
              <p:cNvGrpSpPr/>
              <p:nvPr/>
            </p:nvGrpSpPr>
            <p:grpSpPr bwMode="auto">
              <a:xfrm>
                <a:off x="3561" y="1434"/>
                <a:ext cx="1714" cy="1270"/>
                <a:chOff x="3902" y="1389"/>
                <a:chExt cx="1714" cy="1270"/>
              </a:xfrm>
            </p:grpSpPr>
            <p:sp>
              <p:nvSpPr>
                <p:cNvPr id="14385" name="Line 8"/>
                <p:cNvSpPr>
                  <a:spLocks noChangeShapeType="1"/>
                </p:cNvSpPr>
                <p:nvPr/>
              </p:nvSpPr>
              <p:spPr bwMode="auto">
                <a:xfrm>
                  <a:off x="3902" y="2577"/>
                  <a:ext cx="1714" cy="37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386" name="Line 9"/>
                <p:cNvSpPr>
                  <a:spLocks noChangeShapeType="1"/>
                </p:cNvSpPr>
                <p:nvPr/>
              </p:nvSpPr>
              <p:spPr bwMode="auto">
                <a:xfrm flipV="1">
                  <a:off x="3923" y="1389"/>
                  <a:ext cx="37" cy="1219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387" name="Arc 10"/>
                <p:cNvSpPr/>
                <p:nvPr/>
              </p:nvSpPr>
              <p:spPr bwMode="auto">
                <a:xfrm rot="10267717">
                  <a:off x="4014" y="1580"/>
                  <a:ext cx="1156" cy="1079"/>
                </a:xfrm>
                <a:custGeom>
                  <a:avLst/>
                  <a:gdLst>
                    <a:gd name="T0" fmla="*/ 0 w 21600"/>
                    <a:gd name="T1" fmla="*/ 0 h 25576"/>
                    <a:gd name="T2" fmla="*/ 0 w 21600"/>
                    <a:gd name="T3" fmla="*/ 0 h 25576"/>
                    <a:gd name="T4" fmla="*/ 0 w 21600"/>
                    <a:gd name="T5" fmla="*/ 0 h 25576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5576"/>
                    <a:gd name="T11" fmla="*/ 21600 w 21600"/>
                    <a:gd name="T12" fmla="*/ 25576 h 2557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5576" fill="none" extrusionOk="0">
                      <a:moveTo>
                        <a:pt x="2366" y="-1"/>
                      </a:moveTo>
                      <a:cubicBezTo>
                        <a:pt x="13313" y="1206"/>
                        <a:pt x="21600" y="10456"/>
                        <a:pt x="21600" y="21470"/>
                      </a:cubicBezTo>
                      <a:cubicBezTo>
                        <a:pt x="21600" y="22848"/>
                        <a:pt x="21468" y="24223"/>
                        <a:pt x="21206" y="25576"/>
                      </a:cubicBezTo>
                    </a:path>
                    <a:path w="21600" h="25576" stroke="0" extrusionOk="0">
                      <a:moveTo>
                        <a:pt x="2366" y="-1"/>
                      </a:moveTo>
                      <a:cubicBezTo>
                        <a:pt x="13313" y="1206"/>
                        <a:pt x="21600" y="10456"/>
                        <a:pt x="21600" y="21470"/>
                      </a:cubicBezTo>
                      <a:cubicBezTo>
                        <a:pt x="21600" y="22848"/>
                        <a:pt x="21468" y="24223"/>
                        <a:pt x="21206" y="25576"/>
                      </a:cubicBezTo>
                      <a:lnTo>
                        <a:pt x="0" y="21470"/>
                      </a:lnTo>
                      <a:lnTo>
                        <a:pt x="2366" y="-1"/>
                      </a:lnTo>
                      <a:close/>
                    </a:path>
                  </a:pathLst>
                </a:custGeom>
                <a:noFill/>
                <a:ln w="34925">
                  <a:solidFill>
                    <a:srgbClr val="FF0000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14372" name="Oval 11"/>
              <p:cNvSpPr>
                <a:spLocks noChangeArrowheads="1"/>
              </p:cNvSpPr>
              <p:nvPr/>
            </p:nvSpPr>
            <p:spPr bwMode="auto">
              <a:xfrm>
                <a:off x="3606" y="1752"/>
                <a:ext cx="91" cy="91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</a:ln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rgbClr val="FF0000"/>
                  </a:buClr>
                  <a:buFont typeface="Wingdings" panose="05000000000000000000" pitchFamily="2" charset="2"/>
                  <a:buChar char="q"/>
                  <a:defRPr sz="2400">
                    <a:solidFill>
                      <a:srgbClr val="0000CC"/>
                    </a:solidFill>
                    <a:latin typeface="Arial" panose="020B0604020202090204" pitchFamily="34" charset="0"/>
                    <a:cs typeface="Arial" panose="020B060402020209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o"/>
                  <a:defRPr sz="2000">
                    <a:solidFill>
                      <a:srgbClr val="0000CC"/>
                    </a:solidFill>
                    <a:latin typeface="Arial" panose="020B0604020202090204" pitchFamily="34" charset="0"/>
                    <a:cs typeface="Arial" panose="020B060402020209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anose="05000000000000000000" pitchFamily="2" charset="2"/>
                  <a:buChar char="ü"/>
                  <a:defRPr sz="2000">
                    <a:solidFill>
                      <a:srgbClr val="0000CC"/>
                    </a:solidFill>
                    <a:latin typeface="Arial" panose="020B0604020202090204" pitchFamily="34" charset="0"/>
                    <a:cs typeface="Arial" panose="020B060402020209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anose="05000000000000000000" pitchFamily="2" charset="2"/>
                  <a:buChar char="§"/>
                  <a:defRPr sz="2000">
                    <a:solidFill>
                      <a:srgbClr val="0000CC"/>
                    </a:solidFill>
                    <a:latin typeface="Arial" panose="020B0604020202090204" pitchFamily="34" charset="0"/>
                    <a:cs typeface="Arial" panose="020B060402020209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anose="05000000000000000000" pitchFamily="2" charset="2"/>
                  <a:buChar char="Ø"/>
                  <a:defRPr sz="2000">
                    <a:solidFill>
                      <a:srgbClr val="0000CC"/>
                    </a:solidFill>
                    <a:latin typeface="Courier New" panose="02070409020205090404" pitchFamily="49" charset="0"/>
                    <a:cs typeface="Arial" panose="020B060402020209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2000">
                    <a:solidFill>
                      <a:srgbClr val="0000CC"/>
                    </a:solidFill>
                    <a:latin typeface="Courier New" panose="02070409020205090404" pitchFamily="49" charset="0"/>
                    <a:cs typeface="Arial" panose="020B060402020209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2000">
                    <a:solidFill>
                      <a:srgbClr val="0000CC"/>
                    </a:solidFill>
                    <a:latin typeface="Courier New" panose="02070409020205090404" pitchFamily="49" charset="0"/>
                    <a:cs typeface="Arial" panose="020B060402020209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2000">
                    <a:solidFill>
                      <a:srgbClr val="0000CC"/>
                    </a:solidFill>
                    <a:latin typeface="Courier New" panose="02070409020205090404" pitchFamily="49" charset="0"/>
                    <a:cs typeface="Arial" panose="020B060402020209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2000">
                    <a:solidFill>
                      <a:srgbClr val="0000CC"/>
                    </a:solidFill>
                    <a:latin typeface="Courier New" panose="02070409020205090404" pitchFamily="49" charset="0"/>
                    <a:cs typeface="Arial" panose="020B060402020209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en-US" alt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14373" name="Oval 12"/>
              <p:cNvSpPr>
                <a:spLocks noChangeArrowheads="1"/>
              </p:cNvSpPr>
              <p:nvPr/>
            </p:nvSpPr>
            <p:spPr bwMode="auto">
              <a:xfrm>
                <a:off x="3606" y="1888"/>
                <a:ext cx="91" cy="91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</a:ln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rgbClr val="FF0000"/>
                  </a:buClr>
                  <a:buFont typeface="Wingdings" panose="05000000000000000000" pitchFamily="2" charset="2"/>
                  <a:buChar char="q"/>
                  <a:defRPr sz="2400">
                    <a:solidFill>
                      <a:srgbClr val="0000CC"/>
                    </a:solidFill>
                    <a:latin typeface="Arial" panose="020B0604020202090204" pitchFamily="34" charset="0"/>
                    <a:cs typeface="Arial" panose="020B060402020209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o"/>
                  <a:defRPr sz="2000">
                    <a:solidFill>
                      <a:srgbClr val="0000CC"/>
                    </a:solidFill>
                    <a:latin typeface="Arial" panose="020B0604020202090204" pitchFamily="34" charset="0"/>
                    <a:cs typeface="Arial" panose="020B060402020209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anose="05000000000000000000" pitchFamily="2" charset="2"/>
                  <a:buChar char="ü"/>
                  <a:defRPr sz="2000">
                    <a:solidFill>
                      <a:srgbClr val="0000CC"/>
                    </a:solidFill>
                    <a:latin typeface="Arial" panose="020B0604020202090204" pitchFamily="34" charset="0"/>
                    <a:cs typeface="Arial" panose="020B060402020209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anose="05000000000000000000" pitchFamily="2" charset="2"/>
                  <a:buChar char="§"/>
                  <a:defRPr sz="2000">
                    <a:solidFill>
                      <a:srgbClr val="0000CC"/>
                    </a:solidFill>
                    <a:latin typeface="Arial" panose="020B0604020202090204" pitchFamily="34" charset="0"/>
                    <a:cs typeface="Arial" panose="020B060402020209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anose="05000000000000000000" pitchFamily="2" charset="2"/>
                  <a:buChar char="Ø"/>
                  <a:defRPr sz="2000">
                    <a:solidFill>
                      <a:srgbClr val="0000CC"/>
                    </a:solidFill>
                    <a:latin typeface="Courier New" panose="02070409020205090404" pitchFamily="49" charset="0"/>
                    <a:cs typeface="Arial" panose="020B060402020209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2000">
                    <a:solidFill>
                      <a:srgbClr val="0000CC"/>
                    </a:solidFill>
                    <a:latin typeface="Courier New" panose="02070409020205090404" pitchFamily="49" charset="0"/>
                    <a:cs typeface="Arial" panose="020B060402020209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2000">
                    <a:solidFill>
                      <a:srgbClr val="0000CC"/>
                    </a:solidFill>
                    <a:latin typeface="Courier New" panose="02070409020205090404" pitchFamily="49" charset="0"/>
                    <a:cs typeface="Arial" panose="020B060402020209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2000">
                    <a:solidFill>
                      <a:srgbClr val="0000CC"/>
                    </a:solidFill>
                    <a:latin typeface="Courier New" panose="02070409020205090404" pitchFamily="49" charset="0"/>
                    <a:cs typeface="Arial" panose="020B060402020209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2000">
                    <a:solidFill>
                      <a:srgbClr val="0000CC"/>
                    </a:solidFill>
                    <a:latin typeface="Courier New" panose="02070409020205090404" pitchFamily="49" charset="0"/>
                    <a:cs typeface="Arial" panose="020B060402020209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en-US" alt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14374" name="Oval 13"/>
              <p:cNvSpPr>
                <a:spLocks noChangeArrowheads="1"/>
              </p:cNvSpPr>
              <p:nvPr/>
            </p:nvSpPr>
            <p:spPr bwMode="auto">
              <a:xfrm>
                <a:off x="3651" y="2024"/>
                <a:ext cx="91" cy="91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</a:ln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rgbClr val="FF0000"/>
                  </a:buClr>
                  <a:buFont typeface="Wingdings" panose="05000000000000000000" pitchFamily="2" charset="2"/>
                  <a:buChar char="q"/>
                  <a:defRPr sz="2400">
                    <a:solidFill>
                      <a:srgbClr val="0000CC"/>
                    </a:solidFill>
                    <a:latin typeface="Arial" panose="020B0604020202090204" pitchFamily="34" charset="0"/>
                    <a:cs typeface="Arial" panose="020B060402020209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o"/>
                  <a:defRPr sz="2000">
                    <a:solidFill>
                      <a:srgbClr val="0000CC"/>
                    </a:solidFill>
                    <a:latin typeface="Arial" panose="020B0604020202090204" pitchFamily="34" charset="0"/>
                    <a:cs typeface="Arial" panose="020B060402020209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anose="05000000000000000000" pitchFamily="2" charset="2"/>
                  <a:buChar char="ü"/>
                  <a:defRPr sz="2000">
                    <a:solidFill>
                      <a:srgbClr val="0000CC"/>
                    </a:solidFill>
                    <a:latin typeface="Arial" panose="020B0604020202090204" pitchFamily="34" charset="0"/>
                    <a:cs typeface="Arial" panose="020B060402020209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anose="05000000000000000000" pitchFamily="2" charset="2"/>
                  <a:buChar char="§"/>
                  <a:defRPr sz="2000">
                    <a:solidFill>
                      <a:srgbClr val="0000CC"/>
                    </a:solidFill>
                    <a:latin typeface="Arial" panose="020B0604020202090204" pitchFamily="34" charset="0"/>
                    <a:cs typeface="Arial" panose="020B060402020209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anose="05000000000000000000" pitchFamily="2" charset="2"/>
                  <a:buChar char="Ø"/>
                  <a:defRPr sz="2000">
                    <a:solidFill>
                      <a:srgbClr val="0000CC"/>
                    </a:solidFill>
                    <a:latin typeface="Courier New" panose="02070409020205090404" pitchFamily="49" charset="0"/>
                    <a:cs typeface="Arial" panose="020B060402020209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2000">
                    <a:solidFill>
                      <a:srgbClr val="0000CC"/>
                    </a:solidFill>
                    <a:latin typeface="Courier New" panose="02070409020205090404" pitchFamily="49" charset="0"/>
                    <a:cs typeface="Arial" panose="020B060402020209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2000">
                    <a:solidFill>
                      <a:srgbClr val="0000CC"/>
                    </a:solidFill>
                    <a:latin typeface="Courier New" panose="02070409020205090404" pitchFamily="49" charset="0"/>
                    <a:cs typeface="Arial" panose="020B060402020209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2000">
                    <a:solidFill>
                      <a:srgbClr val="0000CC"/>
                    </a:solidFill>
                    <a:latin typeface="Courier New" panose="02070409020205090404" pitchFamily="49" charset="0"/>
                    <a:cs typeface="Arial" panose="020B060402020209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2000">
                    <a:solidFill>
                      <a:srgbClr val="0000CC"/>
                    </a:solidFill>
                    <a:latin typeface="Courier New" panose="02070409020205090404" pitchFamily="49" charset="0"/>
                    <a:cs typeface="Arial" panose="020B060402020209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en-US" alt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14375" name="Oval 14"/>
              <p:cNvSpPr>
                <a:spLocks noChangeArrowheads="1"/>
              </p:cNvSpPr>
              <p:nvPr/>
            </p:nvSpPr>
            <p:spPr bwMode="auto">
              <a:xfrm>
                <a:off x="3697" y="2160"/>
                <a:ext cx="91" cy="91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</a:ln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rgbClr val="FF0000"/>
                  </a:buClr>
                  <a:buFont typeface="Wingdings" panose="05000000000000000000" pitchFamily="2" charset="2"/>
                  <a:buChar char="q"/>
                  <a:defRPr sz="2400">
                    <a:solidFill>
                      <a:srgbClr val="0000CC"/>
                    </a:solidFill>
                    <a:latin typeface="Arial" panose="020B0604020202090204" pitchFamily="34" charset="0"/>
                    <a:cs typeface="Arial" panose="020B060402020209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o"/>
                  <a:defRPr sz="2000">
                    <a:solidFill>
                      <a:srgbClr val="0000CC"/>
                    </a:solidFill>
                    <a:latin typeface="Arial" panose="020B0604020202090204" pitchFamily="34" charset="0"/>
                    <a:cs typeface="Arial" panose="020B060402020209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anose="05000000000000000000" pitchFamily="2" charset="2"/>
                  <a:buChar char="ü"/>
                  <a:defRPr sz="2000">
                    <a:solidFill>
                      <a:srgbClr val="0000CC"/>
                    </a:solidFill>
                    <a:latin typeface="Arial" panose="020B0604020202090204" pitchFamily="34" charset="0"/>
                    <a:cs typeface="Arial" panose="020B060402020209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anose="05000000000000000000" pitchFamily="2" charset="2"/>
                  <a:buChar char="§"/>
                  <a:defRPr sz="2000">
                    <a:solidFill>
                      <a:srgbClr val="0000CC"/>
                    </a:solidFill>
                    <a:latin typeface="Arial" panose="020B0604020202090204" pitchFamily="34" charset="0"/>
                    <a:cs typeface="Arial" panose="020B060402020209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anose="05000000000000000000" pitchFamily="2" charset="2"/>
                  <a:buChar char="Ø"/>
                  <a:defRPr sz="2000">
                    <a:solidFill>
                      <a:srgbClr val="0000CC"/>
                    </a:solidFill>
                    <a:latin typeface="Courier New" panose="02070409020205090404" pitchFamily="49" charset="0"/>
                    <a:cs typeface="Arial" panose="020B060402020209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2000">
                    <a:solidFill>
                      <a:srgbClr val="0000CC"/>
                    </a:solidFill>
                    <a:latin typeface="Courier New" panose="02070409020205090404" pitchFamily="49" charset="0"/>
                    <a:cs typeface="Arial" panose="020B060402020209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2000">
                    <a:solidFill>
                      <a:srgbClr val="0000CC"/>
                    </a:solidFill>
                    <a:latin typeface="Courier New" panose="02070409020205090404" pitchFamily="49" charset="0"/>
                    <a:cs typeface="Arial" panose="020B060402020209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2000">
                    <a:solidFill>
                      <a:srgbClr val="0000CC"/>
                    </a:solidFill>
                    <a:latin typeface="Courier New" panose="02070409020205090404" pitchFamily="49" charset="0"/>
                    <a:cs typeface="Arial" panose="020B060402020209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2000">
                    <a:solidFill>
                      <a:srgbClr val="0000CC"/>
                    </a:solidFill>
                    <a:latin typeface="Courier New" panose="02070409020205090404" pitchFamily="49" charset="0"/>
                    <a:cs typeface="Arial" panose="020B060402020209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en-US" alt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14376" name="Oval 15"/>
              <p:cNvSpPr>
                <a:spLocks noChangeArrowheads="1"/>
              </p:cNvSpPr>
              <p:nvPr/>
            </p:nvSpPr>
            <p:spPr bwMode="auto">
              <a:xfrm>
                <a:off x="3788" y="2251"/>
                <a:ext cx="91" cy="91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</a:ln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rgbClr val="FF0000"/>
                  </a:buClr>
                  <a:buFont typeface="Wingdings" panose="05000000000000000000" pitchFamily="2" charset="2"/>
                  <a:buChar char="q"/>
                  <a:defRPr sz="2400">
                    <a:solidFill>
                      <a:srgbClr val="0000CC"/>
                    </a:solidFill>
                    <a:latin typeface="Arial" panose="020B0604020202090204" pitchFamily="34" charset="0"/>
                    <a:cs typeface="Arial" panose="020B060402020209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o"/>
                  <a:defRPr sz="2000">
                    <a:solidFill>
                      <a:srgbClr val="0000CC"/>
                    </a:solidFill>
                    <a:latin typeface="Arial" panose="020B0604020202090204" pitchFamily="34" charset="0"/>
                    <a:cs typeface="Arial" panose="020B060402020209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anose="05000000000000000000" pitchFamily="2" charset="2"/>
                  <a:buChar char="ü"/>
                  <a:defRPr sz="2000">
                    <a:solidFill>
                      <a:srgbClr val="0000CC"/>
                    </a:solidFill>
                    <a:latin typeface="Arial" panose="020B0604020202090204" pitchFamily="34" charset="0"/>
                    <a:cs typeface="Arial" panose="020B060402020209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anose="05000000000000000000" pitchFamily="2" charset="2"/>
                  <a:buChar char="§"/>
                  <a:defRPr sz="2000">
                    <a:solidFill>
                      <a:srgbClr val="0000CC"/>
                    </a:solidFill>
                    <a:latin typeface="Arial" panose="020B0604020202090204" pitchFamily="34" charset="0"/>
                    <a:cs typeface="Arial" panose="020B060402020209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anose="05000000000000000000" pitchFamily="2" charset="2"/>
                  <a:buChar char="Ø"/>
                  <a:defRPr sz="2000">
                    <a:solidFill>
                      <a:srgbClr val="0000CC"/>
                    </a:solidFill>
                    <a:latin typeface="Courier New" panose="02070409020205090404" pitchFamily="49" charset="0"/>
                    <a:cs typeface="Arial" panose="020B060402020209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2000">
                    <a:solidFill>
                      <a:srgbClr val="0000CC"/>
                    </a:solidFill>
                    <a:latin typeface="Courier New" panose="02070409020205090404" pitchFamily="49" charset="0"/>
                    <a:cs typeface="Arial" panose="020B060402020209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2000">
                    <a:solidFill>
                      <a:srgbClr val="0000CC"/>
                    </a:solidFill>
                    <a:latin typeface="Courier New" panose="02070409020205090404" pitchFamily="49" charset="0"/>
                    <a:cs typeface="Arial" panose="020B060402020209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2000">
                    <a:solidFill>
                      <a:srgbClr val="0000CC"/>
                    </a:solidFill>
                    <a:latin typeface="Courier New" panose="02070409020205090404" pitchFamily="49" charset="0"/>
                    <a:cs typeface="Arial" panose="020B060402020209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2000">
                    <a:solidFill>
                      <a:srgbClr val="0000CC"/>
                    </a:solidFill>
                    <a:latin typeface="Courier New" panose="02070409020205090404" pitchFamily="49" charset="0"/>
                    <a:cs typeface="Arial" panose="020B060402020209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en-US" alt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14377" name="Oval 16"/>
              <p:cNvSpPr>
                <a:spLocks noChangeArrowheads="1"/>
              </p:cNvSpPr>
              <p:nvPr/>
            </p:nvSpPr>
            <p:spPr bwMode="auto">
              <a:xfrm>
                <a:off x="3878" y="2341"/>
                <a:ext cx="91" cy="91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</a:ln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rgbClr val="FF0000"/>
                  </a:buClr>
                  <a:buFont typeface="Wingdings" panose="05000000000000000000" pitchFamily="2" charset="2"/>
                  <a:buChar char="q"/>
                  <a:defRPr sz="2400">
                    <a:solidFill>
                      <a:srgbClr val="0000CC"/>
                    </a:solidFill>
                    <a:latin typeface="Arial" panose="020B0604020202090204" pitchFamily="34" charset="0"/>
                    <a:cs typeface="Arial" panose="020B060402020209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o"/>
                  <a:defRPr sz="2000">
                    <a:solidFill>
                      <a:srgbClr val="0000CC"/>
                    </a:solidFill>
                    <a:latin typeface="Arial" panose="020B0604020202090204" pitchFamily="34" charset="0"/>
                    <a:cs typeface="Arial" panose="020B060402020209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anose="05000000000000000000" pitchFamily="2" charset="2"/>
                  <a:buChar char="ü"/>
                  <a:defRPr sz="2000">
                    <a:solidFill>
                      <a:srgbClr val="0000CC"/>
                    </a:solidFill>
                    <a:latin typeface="Arial" panose="020B0604020202090204" pitchFamily="34" charset="0"/>
                    <a:cs typeface="Arial" panose="020B060402020209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anose="05000000000000000000" pitchFamily="2" charset="2"/>
                  <a:buChar char="§"/>
                  <a:defRPr sz="2000">
                    <a:solidFill>
                      <a:srgbClr val="0000CC"/>
                    </a:solidFill>
                    <a:latin typeface="Arial" panose="020B0604020202090204" pitchFamily="34" charset="0"/>
                    <a:cs typeface="Arial" panose="020B060402020209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anose="05000000000000000000" pitchFamily="2" charset="2"/>
                  <a:buChar char="Ø"/>
                  <a:defRPr sz="2000">
                    <a:solidFill>
                      <a:srgbClr val="0000CC"/>
                    </a:solidFill>
                    <a:latin typeface="Courier New" panose="02070409020205090404" pitchFamily="49" charset="0"/>
                    <a:cs typeface="Arial" panose="020B060402020209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2000">
                    <a:solidFill>
                      <a:srgbClr val="0000CC"/>
                    </a:solidFill>
                    <a:latin typeface="Courier New" panose="02070409020205090404" pitchFamily="49" charset="0"/>
                    <a:cs typeface="Arial" panose="020B060402020209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2000">
                    <a:solidFill>
                      <a:srgbClr val="0000CC"/>
                    </a:solidFill>
                    <a:latin typeface="Courier New" panose="02070409020205090404" pitchFamily="49" charset="0"/>
                    <a:cs typeface="Arial" panose="020B060402020209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2000">
                    <a:solidFill>
                      <a:srgbClr val="0000CC"/>
                    </a:solidFill>
                    <a:latin typeface="Courier New" panose="02070409020205090404" pitchFamily="49" charset="0"/>
                    <a:cs typeface="Arial" panose="020B060402020209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2000">
                    <a:solidFill>
                      <a:srgbClr val="0000CC"/>
                    </a:solidFill>
                    <a:latin typeface="Courier New" panose="02070409020205090404" pitchFamily="49" charset="0"/>
                    <a:cs typeface="Arial" panose="020B060402020209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en-US" alt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14378" name="Oval 17"/>
              <p:cNvSpPr>
                <a:spLocks noChangeArrowheads="1"/>
              </p:cNvSpPr>
              <p:nvPr/>
            </p:nvSpPr>
            <p:spPr bwMode="auto">
              <a:xfrm>
                <a:off x="4014" y="2432"/>
                <a:ext cx="91" cy="91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</a:ln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rgbClr val="FF0000"/>
                  </a:buClr>
                  <a:buFont typeface="Wingdings" panose="05000000000000000000" pitchFamily="2" charset="2"/>
                  <a:buChar char="q"/>
                  <a:defRPr sz="2400">
                    <a:solidFill>
                      <a:srgbClr val="0000CC"/>
                    </a:solidFill>
                    <a:latin typeface="Arial" panose="020B0604020202090204" pitchFamily="34" charset="0"/>
                    <a:cs typeface="Arial" panose="020B060402020209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o"/>
                  <a:defRPr sz="2000">
                    <a:solidFill>
                      <a:srgbClr val="0000CC"/>
                    </a:solidFill>
                    <a:latin typeface="Arial" panose="020B0604020202090204" pitchFamily="34" charset="0"/>
                    <a:cs typeface="Arial" panose="020B060402020209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anose="05000000000000000000" pitchFamily="2" charset="2"/>
                  <a:buChar char="ü"/>
                  <a:defRPr sz="2000">
                    <a:solidFill>
                      <a:srgbClr val="0000CC"/>
                    </a:solidFill>
                    <a:latin typeface="Arial" panose="020B0604020202090204" pitchFamily="34" charset="0"/>
                    <a:cs typeface="Arial" panose="020B060402020209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anose="05000000000000000000" pitchFamily="2" charset="2"/>
                  <a:buChar char="§"/>
                  <a:defRPr sz="2000">
                    <a:solidFill>
                      <a:srgbClr val="0000CC"/>
                    </a:solidFill>
                    <a:latin typeface="Arial" panose="020B0604020202090204" pitchFamily="34" charset="0"/>
                    <a:cs typeface="Arial" panose="020B060402020209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anose="05000000000000000000" pitchFamily="2" charset="2"/>
                  <a:buChar char="Ø"/>
                  <a:defRPr sz="2000">
                    <a:solidFill>
                      <a:srgbClr val="0000CC"/>
                    </a:solidFill>
                    <a:latin typeface="Courier New" panose="02070409020205090404" pitchFamily="49" charset="0"/>
                    <a:cs typeface="Arial" panose="020B060402020209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2000">
                    <a:solidFill>
                      <a:srgbClr val="0000CC"/>
                    </a:solidFill>
                    <a:latin typeface="Courier New" panose="02070409020205090404" pitchFamily="49" charset="0"/>
                    <a:cs typeface="Arial" panose="020B060402020209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2000">
                    <a:solidFill>
                      <a:srgbClr val="0000CC"/>
                    </a:solidFill>
                    <a:latin typeface="Courier New" panose="02070409020205090404" pitchFamily="49" charset="0"/>
                    <a:cs typeface="Arial" panose="020B060402020209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2000">
                    <a:solidFill>
                      <a:srgbClr val="0000CC"/>
                    </a:solidFill>
                    <a:latin typeface="Courier New" panose="02070409020205090404" pitchFamily="49" charset="0"/>
                    <a:cs typeface="Arial" panose="020B060402020209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2000">
                    <a:solidFill>
                      <a:srgbClr val="0000CC"/>
                    </a:solidFill>
                    <a:latin typeface="Courier New" panose="02070409020205090404" pitchFamily="49" charset="0"/>
                    <a:cs typeface="Arial" panose="020B060402020209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en-US" alt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14379" name="Oval 18"/>
              <p:cNvSpPr>
                <a:spLocks noChangeArrowheads="1"/>
              </p:cNvSpPr>
              <p:nvPr/>
            </p:nvSpPr>
            <p:spPr bwMode="auto">
              <a:xfrm>
                <a:off x="4150" y="2478"/>
                <a:ext cx="91" cy="91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</a:ln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rgbClr val="FF0000"/>
                  </a:buClr>
                  <a:buFont typeface="Wingdings" panose="05000000000000000000" pitchFamily="2" charset="2"/>
                  <a:buChar char="q"/>
                  <a:defRPr sz="2400">
                    <a:solidFill>
                      <a:srgbClr val="0000CC"/>
                    </a:solidFill>
                    <a:latin typeface="Arial" panose="020B0604020202090204" pitchFamily="34" charset="0"/>
                    <a:cs typeface="Arial" panose="020B060402020209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o"/>
                  <a:defRPr sz="2000">
                    <a:solidFill>
                      <a:srgbClr val="0000CC"/>
                    </a:solidFill>
                    <a:latin typeface="Arial" panose="020B0604020202090204" pitchFamily="34" charset="0"/>
                    <a:cs typeface="Arial" panose="020B060402020209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anose="05000000000000000000" pitchFamily="2" charset="2"/>
                  <a:buChar char="ü"/>
                  <a:defRPr sz="2000">
                    <a:solidFill>
                      <a:srgbClr val="0000CC"/>
                    </a:solidFill>
                    <a:latin typeface="Arial" panose="020B0604020202090204" pitchFamily="34" charset="0"/>
                    <a:cs typeface="Arial" panose="020B060402020209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anose="05000000000000000000" pitchFamily="2" charset="2"/>
                  <a:buChar char="§"/>
                  <a:defRPr sz="2000">
                    <a:solidFill>
                      <a:srgbClr val="0000CC"/>
                    </a:solidFill>
                    <a:latin typeface="Arial" panose="020B0604020202090204" pitchFamily="34" charset="0"/>
                    <a:cs typeface="Arial" panose="020B060402020209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anose="05000000000000000000" pitchFamily="2" charset="2"/>
                  <a:buChar char="Ø"/>
                  <a:defRPr sz="2000">
                    <a:solidFill>
                      <a:srgbClr val="0000CC"/>
                    </a:solidFill>
                    <a:latin typeface="Courier New" panose="02070409020205090404" pitchFamily="49" charset="0"/>
                    <a:cs typeface="Arial" panose="020B060402020209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2000">
                    <a:solidFill>
                      <a:srgbClr val="0000CC"/>
                    </a:solidFill>
                    <a:latin typeface="Courier New" panose="02070409020205090404" pitchFamily="49" charset="0"/>
                    <a:cs typeface="Arial" panose="020B060402020209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2000">
                    <a:solidFill>
                      <a:srgbClr val="0000CC"/>
                    </a:solidFill>
                    <a:latin typeface="Courier New" panose="02070409020205090404" pitchFamily="49" charset="0"/>
                    <a:cs typeface="Arial" panose="020B060402020209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2000">
                    <a:solidFill>
                      <a:srgbClr val="0000CC"/>
                    </a:solidFill>
                    <a:latin typeface="Courier New" panose="02070409020205090404" pitchFamily="49" charset="0"/>
                    <a:cs typeface="Arial" panose="020B060402020209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2000">
                    <a:solidFill>
                      <a:srgbClr val="0000CC"/>
                    </a:solidFill>
                    <a:latin typeface="Courier New" panose="02070409020205090404" pitchFamily="49" charset="0"/>
                    <a:cs typeface="Arial" panose="020B060402020209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en-US" alt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14380" name="Oval 19"/>
              <p:cNvSpPr>
                <a:spLocks noChangeArrowheads="1"/>
              </p:cNvSpPr>
              <p:nvPr/>
            </p:nvSpPr>
            <p:spPr bwMode="auto">
              <a:xfrm>
                <a:off x="4286" y="2523"/>
                <a:ext cx="91" cy="91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</a:ln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rgbClr val="FF0000"/>
                  </a:buClr>
                  <a:buFont typeface="Wingdings" panose="05000000000000000000" pitchFamily="2" charset="2"/>
                  <a:buChar char="q"/>
                  <a:defRPr sz="2400">
                    <a:solidFill>
                      <a:srgbClr val="0000CC"/>
                    </a:solidFill>
                    <a:latin typeface="Arial" panose="020B0604020202090204" pitchFamily="34" charset="0"/>
                    <a:cs typeface="Arial" panose="020B060402020209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o"/>
                  <a:defRPr sz="2000">
                    <a:solidFill>
                      <a:srgbClr val="0000CC"/>
                    </a:solidFill>
                    <a:latin typeface="Arial" panose="020B0604020202090204" pitchFamily="34" charset="0"/>
                    <a:cs typeface="Arial" panose="020B060402020209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anose="05000000000000000000" pitchFamily="2" charset="2"/>
                  <a:buChar char="ü"/>
                  <a:defRPr sz="2000">
                    <a:solidFill>
                      <a:srgbClr val="0000CC"/>
                    </a:solidFill>
                    <a:latin typeface="Arial" panose="020B0604020202090204" pitchFamily="34" charset="0"/>
                    <a:cs typeface="Arial" panose="020B060402020209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anose="05000000000000000000" pitchFamily="2" charset="2"/>
                  <a:buChar char="§"/>
                  <a:defRPr sz="2000">
                    <a:solidFill>
                      <a:srgbClr val="0000CC"/>
                    </a:solidFill>
                    <a:latin typeface="Arial" panose="020B0604020202090204" pitchFamily="34" charset="0"/>
                    <a:cs typeface="Arial" panose="020B060402020209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anose="05000000000000000000" pitchFamily="2" charset="2"/>
                  <a:buChar char="Ø"/>
                  <a:defRPr sz="2000">
                    <a:solidFill>
                      <a:srgbClr val="0000CC"/>
                    </a:solidFill>
                    <a:latin typeface="Courier New" panose="02070409020205090404" pitchFamily="49" charset="0"/>
                    <a:cs typeface="Arial" panose="020B060402020209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2000">
                    <a:solidFill>
                      <a:srgbClr val="0000CC"/>
                    </a:solidFill>
                    <a:latin typeface="Courier New" panose="02070409020205090404" pitchFamily="49" charset="0"/>
                    <a:cs typeface="Arial" panose="020B060402020209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2000">
                    <a:solidFill>
                      <a:srgbClr val="0000CC"/>
                    </a:solidFill>
                    <a:latin typeface="Courier New" panose="02070409020205090404" pitchFamily="49" charset="0"/>
                    <a:cs typeface="Arial" panose="020B060402020209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2000">
                    <a:solidFill>
                      <a:srgbClr val="0000CC"/>
                    </a:solidFill>
                    <a:latin typeface="Courier New" panose="02070409020205090404" pitchFamily="49" charset="0"/>
                    <a:cs typeface="Arial" panose="020B060402020209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2000">
                    <a:solidFill>
                      <a:srgbClr val="0000CC"/>
                    </a:solidFill>
                    <a:latin typeface="Courier New" panose="02070409020205090404" pitchFamily="49" charset="0"/>
                    <a:cs typeface="Arial" panose="020B060402020209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en-US" alt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14381" name="Oval 20"/>
              <p:cNvSpPr>
                <a:spLocks noChangeArrowheads="1"/>
              </p:cNvSpPr>
              <p:nvPr/>
            </p:nvSpPr>
            <p:spPr bwMode="auto">
              <a:xfrm>
                <a:off x="4422" y="2568"/>
                <a:ext cx="91" cy="91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</a:ln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rgbClr val="FF0000"/>
                  </a:buClr>
                  <a:buFont typeface="Wingdings" panose="05000000000000000000" pitchFamily="2" charset="2"/>
                  <a:buChar char="q"/>
                  <a:defRPr sz="2400">
                    <a:solidFill>
                      <a:srgbClr val="0000CC"/>
                    </a:solidFill>
                    <a:latin typeface="Arial" panose="020B0604020202090204" pitchFamily="34" charset="0"/>
                    <a:cs typeface="Arial" panose="020B060402020209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o"/>
                  <a:defRPr sz="2000">
                    <a:solidFill>
                      <a:srgbClr val="0000CC"/>
                    </a:solidFill>
                    <a:latin typeface="Arial" panose="020B0604020202090204" pitchFamily="34" charset="0"/>
                    <a:cs typeface="Arial" panose="020B060402020209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anose="05000000000000000000" pitchFamily="2" charset="2"/>
                  <a:buChar char="ü"/>
                  <a:defRPr sz="2000">
                    <a:solidFill>
                      <a:srgbClr val="0000CC"/>
                    </a:solidFill>
                    <a:latin typeface="Arial" panose="020B0604020202090204" pitchFamily="34" charset="0"/>
                    <a:cs typeface="Arial" panose="020B060402020209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anose="05000000000000000000" pitchFamily="2" charset="2"/>
                  <a:buChar char="§"/>
                  <a:defRPr sz="2000">
                    <a:solidFill>
                      <a:srgbClr val="0000CC"/>
                    </a:solidFill>
                    <a:latin typeface="Arial" panose="020B0604020202090204" pitchFamily="34" charset="0"/>
                    <a:cs typeface="Arial" panose="020B060402020209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anose="05000000000000000000" pitchFamily="2" charset="2"/>
                  <a:buChar char="Ø"/>
                  <a:defRPr sz="2000">
                    <a:solidFill>
                      <a:srgbClr val="0000CC"/>
                    </a:solidFill>
                    <a:latin typeface="Courier New" panose="02070409020205090404" pitchFamily="49" charset="0"/>
                    <a:cs typeface="Arial" panose="020B060402020209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2000">
                    <a:solidFill>
                      <a:srgbClr val="0000CC"/>
                    </a:solidFill>
                    <a:latin typeface="Courier New" panose="02070409020205090404" pitchFamily="49" charset="0"/>
                    <a:cs typeface="Arial" panose="020B060402020209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2000">
                    <a:solidFill>
                      <a:srgbClr val="0000CC"/>
                    </a:solidFill>
                    <a:latin typeface="Courier New" panose="02070409020205090404" pitchFamily="49" charset="0"/>
                    <a:cs typeface="Arial" panose="020B060402020209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2000">
                    <a:solidFill>
                      <a:srgbClr val="0000CC"/>
                    </a:solidFill>
                    <a:latin typeface="Courier New" panose="02070409020205090404" pitchFamily="49" charset="0"/>
                    <a:cs typeface="Arial" panose="020B060402020209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2000">
                    <a:solidFill>
                      <a:srgbClr val="0000CC"/>
                    </a:solidFill>
                    <a:latin typeface="Courier New" panose="02070409020205090404" pitchFamily="49" charset="0"/>
                    <a:cs typeface="Arial" panose="020B060402020209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en-US" alt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14382" name="Oval 21"/>
              <p:cNvSpPr>
                <a:spLocks noChangeArrowheads="1"/>
              </p:cNvSpPr>
              <p:nvPr/>
            </p:nvSpPr>
            <p:spPr bwMode="auto">
              <a:xfrm>
                <a:off x="4558" y="2568"/>
                <a:ext cx="91" cy="91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</a:ln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rgbClr val="FF0000"/>
                  </a:buClr>
                  <a:buFont typeface="Wingdings" panose="05000000000000000000" pitchFamily="2" charset="2"/>
                  <a:buChar char="q"/>
                  <a:defRPr sz="2400">
                    <a:solidFill>
                      <a:srgbClr val="0000CC"/>
                    </a:solidFill>
                    <a:latin typeface="Arial" panose="020B0604020202090204" pitchFamily="34" charset="0"/>
                    <a:cs typeface="Arial" panose="020B060402020209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o"/>
                  <a:defRPr sz="2000">
                    <a:solidFill>
                      <a:srgbClr val="0000CC"/>
                    </a:solidFill>
                    <a:latin typeface="Arial" panose="020B0604020202090204" pitchFamily="34" charset="0"/>
                    <a:cs typeface="Arial" panose="020B060402020209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anose="05000000000000000000" pitchFamily="2" charset="2"/>
                  <a:buChar char="ü"/>
                  <a:defRPr sz="2000">
                    <a:solidFill>
                      <a:srgbClr val="0000CC"/>
                    </a:solidFill>
                    <a:latin typeface="Arial" panose="020B0604020202090204" pitchFamily="34" charset="0"/>
                    <a:cs typeface="Arial" panose="020B060402020209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anose="05000000000000000000" pitchFamily="2" charset="2"/>
                  <a:buChar char="§"/>
                  <a:defRPr sz="2000">
                    <a:solidFill>
                      <a:srgbClr val="0000CC"/>
                    </a:solidFill>
                    <a:latin typeface="Arial" panose="020B0604020202090204" pitchFamily="34" charset="0"/>
                    <a:cs typeface="Arial" panose="020B060402020209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anose="05000000000000000000" pitchFamily="2" charset="2"/>
                  <a:buChar char="Ø"/>
                  <a:defRPr sz="2000">
                    <a:solidFill>
                      <a:srgbClr val="0000CC"/>
                    </a:solidFill>
                    <a:latin typeface="Courier New" panose="02070409020205090404" pitchFamily="49" charset="0"/>
                    <a:cs typeface="Arial" panose="020B060402020209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2000">
                    <a:solidFill>
                      <a:srgbClr val="0000CC"/>
                    </a:solidFill>
                    <a:latin typeface="Courier New" panose="02070409020205090404" pitchFamily="49" charset="0"/>
                    <a:cs typeface="Arial" panose="020B060402020209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2000">
                    <a:solidFill>
                      <a:srgbClr val="0000CC"/>
                    </a:solidFill>
                    <a:latin typeface="Courier New" panose="02070409020205090404" pitchFamily="49" charset="0"/>
                    <a:cs typeface="Arial" panose="020B060402020209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2000">
                    <a:solidFill>
                      <a:srgbClr val="0000CC"/>
                    </a:solidFill>
                    <a:latin typeface="Courier New" panose="02070409020205090404" pitchFamily="49" charset="0"/>
                    <a:cs typeface="Arial" panose="020B060402020209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2000">
                    <a:solidFill>
                      <a:srgbClr val="0000CC"/>
                    </a:solidFill>
                    <a:latin typeface="Courier New" panose="02070409020205090404" pitchFamily="49" charset="0"/>
                    <a:cs typeface="Arial" panose="020B060402020209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en-US" alt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14383" name="Oval 22"/>
              <p:cNvSpPr>
                <a:spLocks noChangeArrowheads="1"/>
              </p:cNvSpPr>
              <p:nvPr/>
            </p:nvSpPr>
            <p:spPr bwMode="auto">
              <a:xfrm>
                <a:off x="4695" y="2568"/>
                <a:ext cx="91" cy="91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</a:ln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rgbClr val="FF0000"/>
                  </a:buClr>
                  <a:buFont typeface="Wingdings" panose="05000000000000000000" pitchFamily="2" charset="2"/>
                  <a:buChar char="q"/>
                  <a:defRPr sz="2400">
                    <a:solidFill>
                      <a:srgbClr val="0000CC"/>
                    </a:solidFill>
                    <a:latin typeface="Arial" panose="020B0604020202090204" pitchFamily="34" charset="0"/>
                    <a:cs typeface="Arial" panose="020B060402020209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o"/>
                  <a:defRPr sz="2000">
                    <a:solidFill>
                      <a:srgbClr val="0000CC"/>
                    </a:solidFill>
                    <a:latin typeface="Arial" panose="020B0604020202090204" pitchFamily="34" charset="0"/>
                    <a:cs typeface="Arial" panose="020B060402020209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anose="05000000000000000000" pitchFamily="2" charset="2"/>
                  <a:buChar char="ü"/>
                  <a:defRPr sz="2000">
                    <a:solidFill>
                      <a:srgbClr val="0000CC"/>
                    </a:solidFill>
                    <a:latin typeface="Arial" panose="020B0604020202090204" pitchFamily="34" charset="0"/>
                    <a:cs typeface="Arial" panose="020B060402020209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anose="05000000000000000000" pitchFamily="2" charset="2"/>
                  <a:buChar char="§"/>
                  <a:defRPr sz="2000">
                    <a:solidFill>
                      <a:srgbClr val="0000CC"/>
                    </a:solidFill>
                    <a:latin typeface="Arial" panose="020B0604020202090204" pitchFamily="34" charset="0"/>
                    <a:cs typeface="Arial" panose="020B060402020209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anose="05000000000000000000" pitchFamily="2" charset="2"/>
                  <a:buChar char="Ø"/>
                  <a:defRPr sz="2000">
                    <a:solidFill>
                      <a:srgbClr val="0000CC"/>
                    </a:solidFill>
                    <a:latin typeface="Courier New" panose="02070409020205090404" pitchFamily="49" charset="0"/>
                    <a:cs typeface="Arial" panose="020B060402020209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2000">
                    <a:solidFill>
                      <a:srgbClr val="0000CC"/>
                    </a:solidFill>
                    <a:latin typeface="Courier New" panose="02070409020205090404" pitchFamily="49" charset="0"/>
                    <a:cs typeface="Arial" panose="020B060402020209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2000">
                    <a:solidFill>
                      <a:srgbClr val="0000CC"/>
                    </a:solidFill>
                    <a:latin typeface="Courier New" panose="02070409020205090404" pitchFamily="49" charset="0"/>
                    <a:cs typeface="Arial" panose="020B060402020209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2000">
                    <a:solidFill>
                      <a:srgbClr val="0000CC"/>
                    </a:solidFill>
                    <a:latin typeface="Courier New" panose="02070409020205090404" pitchFamily="49" charset="0"/>
                    <a:cs typeface="Arial" panose="020B060402020209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2000">
                    <a:solidFill>
                      <a:srgbClr val="0000CC"/>
                    </a:solidFill>
                    <a:latin typeface="Courier New" panose="02070409020205090404" pitchFamily="49" charset="0"/>
                    <a:cs typeface="Arial" panose="020B060402020209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en-US" altLang="en-US" sz="1800">
                  <a:solidFill>
                    <a:schemeClr val="tx1"/>
                  </a:solidFill>
                </a:endParaRPr>
              </a:p>
            </p:txBody>
          </p:sp>
          <p:graphicFrame>
            <p:nvGraphicFramePr>
              <p:cNvPr id="14384" name="Object 23"/>
              <p:cNvGraphicFramePr>
                <a:graphicFrameLocks noChangeAspect="1"/>
              </p:cNvGraphicFramePr>
              <p:nvPr/>
            </p:nvGraphicFramePr>
            <p:xfrm>
              <a:off x="3334" y="1298"/>
              <a:ext cx="194" cy="23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3" name="Equation" r:id="rId18" imgW="177800" imgH="215900" progId="Equation.3">
                      <p:embed/>
                    </p:oleObj>
                  </mc:Choice>
                  <mc:Fallback>
                    <p:oleObj name="Equation" r:id="rId18" imgW="177800" imgH="215900" progId="Equation.3">
                      <p:embed/>
                      <p:pic>
                        <p:nvPicPr>
                          <p:cNvPr id="0" name="Object 23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334" y="1298"/>
                            <a:ext cx="194" cy="235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aphicFrame>
          <p:nvGraphicFramePr>
            <p:cNvPr id="14366" name="Object 24"/>
            <p:cNvGraphicFramePr>
              <a:graphicFrameLocks noChangeAspect="1"/>
            </p:cNvGraphicFramePr>
            <p:nvPr/>
          </p:nvGraphicFramePr>
          <p:xfrm>
            <a:off x="3771" y="3815"/>
            <a:ext cx="470" cy="23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" name="Equation" r:id="rId19" imgW="457200" imgH="228600" progId="Equation.3">
                    <p:embed/>
                  </p:oleObj>
                </mc:Choice>
                <mc:Fallback>
                  <p:oleObj name="Equation" r:id="rId19" imgW="457200" imgH="228600" progId="Equation.3">
                    <p:embed/>
                    <p:pic>
                      <p:nvPicPr>
                        <p:cNvPr id="0" name="Object 2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71" y="3815"/>
                          <a:ext cx="470" cy="23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4367" name="Oval 25"/>
            <p:cNvSpPr>
              <a:spLocks noChangeArrowheads="1"/>
            </p:cNvSpPr>
            <p:nvPr/>
          </p:nvSpPr>
          <p:spPr bwMode="auto">
            <a:xfrm>
              <a:off x="3878" y="3702"/>
              <a:ext cx="91" cy="9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FF0000"/>
                </a:buClr>
                <a:buFont typeface="Wingdings" panose="05000000000000000000" pitchFamily="2" charset="2"/>
                <a:buChar char="q"/>
                <a:defRPr sz="2400">
                  <a:solidFill>
                    <a:srgbClr val="0000CC"/>
                  </a:solidFill>
                  <a:latin typeface="Arial" panose="020B0604020202090204" pitchFamily="34" charset="0"/>
                  <a:cs typeface="Arial" panose="020B060402020209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o"/>
                <a:defRPr sz="2000">
                  <a:solidFill>
                    <a:srgbClr val="0000CC"/>
                  </a:solidFill>
                  <a:latin typeface="Arial" panose="020B0604020202090204" pitchFamily="34" charset="0"/>
                  <a:cs typeface="Arial" panose="020B060402020209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>
                  <a:solidFill>
                    <a:srgbClr val="0000CC"/>
                  </a:solidFill>
                  <a:latin typeface="Arial" panose="020B0604020202090204" pitchFamily="34" charset="0"/>
                  <a:cs typeface="Arial" panose="020B060402020209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anose="05000000000000000000" pitchFamily="2" charset="2"/>
                <a:buChar char="§"/>
                <a:defRPr sz="2000">
                  <a:solidFill>
                    <a:srgbClr val="0000CC"/>
                  </a:solidFill>
                  <a:latin typeface="Arial" panose="020B0604020202090204" pitchFamily="34" charset="0"/>
                  <a:cs typeface="Arial" panose="020B060402020209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anose="05000000000000000000" pitchFamily="2" charset="2"/>
                <a:buChar char="Ø"/>
                <a:defRPr sz="2000">
                  <a:solidFill>
                    <a:srgbClr val="0000CC"/>
                  </a:solidFill>
                  <a:latin typeface="Courier New" panose="02070409020205090404" pitchFamily="49" charset="0"/>
                  <a:cs typeface="Arial" panose="020B060402020209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000">
                  <a:solidFill>
                    <a:srgbClr val="0000CC"/>
                  </a:solidFill>
                  <a:latin typeface="Courier New" panose="02070409020205090404" pitchFamily="49" charset="0"/>
                  <a:cs typeface="Arial" panose="020B060402020209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000">
                  <a:solidFill>
                    <a:srgbClr val="0000CC"/>
                  </a:solidFill>
                  <a:latin typeface="Courier New" panose="02070409020205090404" pitchFamily="49" charset="0"/>
                  <a:cs typeface="Arial" panose="020B060402020209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000">
                  <a:solidFill>
                    <a:srgbClr val="0000CC"/>
                  </a:solidFill>
                  <a:latin typeface="Courier New" panose="02070409020205090404" pitchFamily="49" charset="0"/>
                  <a:cs typeface="Arial" panose="020B060402020209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000">
                  <a:solidFill>
                    <a:srgbClr val="0000CC"/>
                  </a:solidFill>
                  <a:latin typeface="Courier New" panose="02070409020205090404" pitchFamily="49" charset="0"/>
                  <a:cs typeface="Arial" panose="020B060402020209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chemeClr val="tx1"/>
                </a:solidFill>
              </a:endParaRPr>
            </a:p>
          </p:txBody>
        </p:sp>
        <p:sp>
          <p:nvSpPr>
            <p:cNvPr id="14368" name="Line 26"/>
            <p:cNvSpPr>
              <a:spLocks noChangeShapeType="1"/>
            </p:cNvSpPr>
            <p:nvPr/>
          </p:nvSpPr>
          <p:spPr bwMode="auto">
            <a:xfrm flipV="1">
              <a:off x="4059" y="3158"/>
              <a:ext cx="273" cy="1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aphicFrame>
          <p:nvGraphicFramePr>
            <p:cNvPr id="14369" name="Object 27"/>
            <p:cNvGraphicFramePr>
              <a:graphicFrameLocks noChangeAspect="1"/>
            </p:cNvGraphicFramePr>
            <p:nvPr/>
          </p:nvGraphicFramePr>
          <p:xfrm>
            <a:off x="4326" y="2982"/>
            <a:ext cx="483" cy="22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" name="Equation" r:id="rId20" imgW="469900" imgH="215900" progId="Equation.3">
                    <p:embed/>
                  </p:oleObj>
                </mc:Choice>
                <mc:Fallback>
                  <p:oleObj name="Equation" r:id="rId20" imgW="469900" imgH="215900" progId="Equation.3">
                    <p:embed/>
                    <p:pic>
                      <p:nvPicPr>
                        <p:cNvPr id="0" name="Object 2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26" y="2982"/>
                          <a:ext cx="483" cy="22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6" name="Group 7"/>
          <p:cNvGrpSpPr/>
          <p:nvPr/>
        </p:nvGrpSpPr>
        <p:grpSpPr>
          <a:xfrm>
            <a:off x="611560" y="2211392"/>
            <a:ext cx="2325147" cy="1361624"/>
            <a:chOff x="4407093" y="1196752"/>
            <a:chExt cx="2325147" cy="1361624"/>
          </a:xfrm>
        </p:grpSpPr>
        <p:sp>
          <p:nvSpPr>
            <p:cNvPr id="14352" name="Arc 60"/>
            <p:cNvSpPr/>
            <p:nvPr/>
          </p:nvSpPr>
          <p:spPr bwMode="auto">
            <a:xfrm rot="10267717">
              <a:off x="4983161" y="1402114"/>
              <a:ext cx="1407978" cy="966016"/>
            </a:xfrm>
            <a:custGeom>
              <a:avLst/>
              <a:gdLst>
                <a:gd name="T0" fmla="*/ 0 w 21600"/>
                <a:gd name="T1" fmla="*/ 0 h 25576"/>
                <a:gd name="T2" fmla="*/ 0 w 21600"/>
                <a:gd name="T3" fmla="*/ 0 h 25576"/>
                <a:gd name="T4" fmla="*/ 0 w 21600"/>
                <a:gd name="T5" fmla="*/ 0 h 25576"/>
                <a:gd name="T6" fmla="*/ 0 60000 65536"/>
                <a:gd name="T7" fmla="*/ 0 60000 65536"/>
                <a:gd name="T8" fmla="*/ 0 60000 65536"/>
                <a:gd name="T9" fmla="*/ 0 w 21600"/>
                <a:gd name="T10" fmla="*/ 0 h 25576"/>
                <a:gd name="T11" fmla="*/ 21600 w 21600"/>
                <a:gd name="T12" fmla="*/ 25576 h 2557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5576" fill="none" extrusionOk="0">
                  <a:moveTo>
                    <a:pt x="2366" y="-1"/>
                  </a:moveTo>
                  <a:cubicBezTo>
                    <a:pt x="13313" y="1206"/>
                    <a:pt x="21600" y="10456"/>
                    <a:pt x="21600" y="21470"/>
                  </a:cubicBezTo>
                  <a:cubicBezTo>
                    <a:pt x="21600" y="22848"/>
                    <a:pt x="21468" y="24223"/>
                    <a:pt x="21206" y="25576"/>
                  </a:cubicBezTo>
                </a:path>
                <a:path w="21600" h="25576" stroke="0" extrusionOk="0">
                  <a:moveTo>
                    <a:pt x="2366" y="-1"/>
                  </a:moveTo>
                  <a:cubicBezTo>
                    <a:pt x="13313" y="1206"/>
                    <a:pt x="21600" y="10456"/>
                    <a:pt x="21600" y="21470"/>
                  </a:cubicBezTo>
                  <a:cubicBezTo>
                    <a:pt x="21600" y="22848"/>
                    <a:pt x="21468" y="24223"/>
                    <a:pt x="21206" y="25576"/>
                  </a:cubicBezTo>
                  <a:lnTo>
                    <a:pt x="0" y="21470"/>
                  </a:lnTo>
                  <a:lnTo>
                    <a:pt x="2366" y="-1"/>
                  </a:lnTo>
                  <a:close/>
                </a:path>
              </a:pathLst>
            </a:custGeom>
            <a:noFill/>
            <a:ln w="34925">
              <a:solidFill>
                <a:srgbClr val="FF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7" name="Group 5"/>
            <p:cNvGrpSpPr/>
            <p:nvPr/>
          </p:nvGrpSpPr>
          <p:grpSpPr>
            <a:xfrm>
              <a:off x="4407093" y="1196752"/>
              <a:ext cx="2325147" cy="1361624"/>
              <a:chOff x="753016" y="2272674"/>
              <a:chExt cx="2325147" cy="1361624"/>
            </a:xfrm>
          </p:grpSpPr>
          <p:sp>
            <p:nvSpPr>
              <p:cNvPr id="14350" name="Line 58"/>
              <p:cNvSpPr>
                <a:spLocks noChangeShapeType="1"/>
              </p:cNvSpPr>
              <p:nvPr/>
            </p:nvSpPr>
            <p:spPr bwMode="auto">
              <a:xfrm>
                <a:off x="893070" y="3403272"/>
                <a:ext cx="2088418" cy="3373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51" name="Line 59"/>
              <p:cNvSpPr>
                <a:spLocks noChangeShapeType="1"/>
              </p:cNvSpPr>
              <p:nvPr/>
            </p:nvSpPr>
            <p:spPr bwMode="auto">
              <a:xfrm flipV="1">
                <a:off x="986026" y="2312542"/>
                <a:ext cx="44619" cy="109073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aphicFrame>
            <p:nvGraphicFramePr>
              <p:cNvPr id="14353" name="Object 61"/>
              <p:cNvGraphicFramePr>
                <a:graphicFrameLocks noChangeAspect="1"/>
              </p:cNvGraphicFramePr>
              <p:nvPr/>
            </p:nvGraphicFramePr>
            <p:xfrm>
              <a:off x="753016" y="2381032"/>
              <a:ext cx="245405" cy="16253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8" name="Equation" r:id="rId21" imgW="177800" imgH="215900" progId="Equation.3">
                      <p:embed/>
                    </p:oleObj>
                  </mc:Choice>
                  <mc:Fallback>
                    <p:oleObj name="Equation" r:id="rId21" imgW="177800" imgH="215900" progId="Equation.3">
                      <p:embed/>
                      <p:pic>
                        <p:nvPicPr>
                          <p:cNvPr id="0" name="Object 61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753016" y="2381032"/>
                            <a:ext cx="245405" cy="162536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4354" name="Object 62"/>
              <p:cNvGraphicFramePr>
                <a:graphicFrameLocks noChangeAspect="1"/>
              </p:cNvGraphicFramePr>
              <p:nvPr/>
            </p:nvGraphicFramePr>
            <p:xfrm>
              <a:off x="2850111" y="3470739"/>
              <a:ext cx="228052" cy="163559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9" name="Equation" r:id="rId22" imgW="165100" imgH="215900" progId="Equation.3">
                      <p:embed/>
                    </p:oleObj>
                  </mc:Choice>
                  <mc:Fallback>
                    <p:oleObj name="Equation" r:id="rId22" imgW="165100" imgH="215900" progId="Equation.3">
                      <p:embed/>
                      <p:pic>
                        <p:nvPicPr>
                          <p:cNvPr id="0" name="Object 6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850111" y="3470739"/>
                            <a:ext cx="228052" cy="163559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4355" name="Freeform 63"/>
              <p:cNvSpPr/>
              <p:nvPr/>
            </p:nvSpPr>
            <p:spPr bwMode="auto">
              <a:xfrm>
                <a:off x="1278528" y="2272674"/>
                <a:ext cx="1405499" cy="1112196"/>
              </a:xfrm>
              <a:custGeom>
                <a:avLst/>
                <a:gdLst>
                  <a:gd name="T0" fmla="*/ 0 w 703"/>
                  <a:gd name="T1" fmla="*/ 2147483647 h 1020"/>
                  <a:gd name="T2" fmla="*/ 2147483647 w 703"/>
                  <a:gd name="T3" fmla="*/ 2147483647 h 1020"/>
                  <a:gd name="T4" fmla="*/ 2147483647 w 703"/>
                  <a:gd name="T5" fmla="*/ 2147483647 h 1020"/>
                  <a:gd name="T6" fmla="*/ 2147483647 w 703"/>
                  <a:gd name="T7" fmla="*/ 2147483647 h 102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703"/>
                  <a:gd name="T13" fmla="*/ 0 h 1020"/>
                  <a:gd name="T14" fmla="*/ 703 w 703"/>
                  <a:gd name="T15" fmla="*/ 1020 h 102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703" h="1020">
                    <a:moveTo>
                      <a:pt x="0" y="279"/>
                    </a:moveTo>
                    <a:cubicBezTo>
                      <a:pt x="238" y="139"/>
                      <a:pt x="477" y="0"/>
                      <a:pt x="590" y="98"/>
                    </a:cubicBezTo>
                    <a:cubicBezTo>
                      <a:pt x="703" y="196"/>
                      <a:pt x="665" y="718"/>
                      <a:pt x="680" y="869"/>
                    </a:cubicBezTo>
                    <a:cubicBezTo>
                      <a:pt x="695" y="1020"/>
                      <a:pt x="687" y="1012"/>
                      <a:pt x="680" y="1005"/>
                    </a:cubicBezTo>
                  </a:path>
                </a:pathLst>
              </a:custGeom>
              <a:noFill/>
              <a:ln w="22225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56" name="Line 67"/>
              <p:cNvSpPr>
                <a:spLocks noChangeShapeType="1"/>
              </p:cNvSpPr>
              <p:nvPr/>
            </p:nvSpPr>
            <p:spPr bwMode="auto">
              <a:xfrm>
                <a:off x="828621" y="2550723"/>
                <a:ext cx="0" cy="23204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57" name="Line 68"/>
              <p:cNvSpPr>
                <a:spLocks noChangeShapeType="1"/>
              </p:cNvSpPr>
              <p:nvPr/>
            </p:nvSpPr>
            <p:spPr bwMode="auto">
              <a:xfrm flipH="1">
                <a:off x="2572481" y="3570919"/>
                <a:ext cx="28010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14358" name="Line 75"/>
          <p:cNvSpPr>
            <a:spLocks noChangeShapeType="1"/>
          </p:cNvSpPr>
          <p:nvPr/>
        </p:nvSpPr>
        <p:spPr bwMode="auto">
          <a:xfrm>
            <a:off x="1447089" y="2220540"/>
            <a:ext cx="1518287" cy="742147"/>
          </a:xfrm>
          <a:prstGeom prst="line">
            <a:avLst/>
          </a:prstGeom>
          <a:noFill/>
          <a:ln w="38100">
            <a:solidFill>
              <a:srgbClr val="0000CC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0" name="Group 8"/>
          <p:cNvGrpSpPr/>
          <p:nvPr/>
        </p:nvGrpSpPr>
        <p:grpSpPr>
          <a:xfrm>
            <a:off x="1619672" y="1988517"/>
            <a:ext cx="1152128" cy="1431444"/>
            <a:chOff x="1619672" y="1988517"/>
            <a:chExt cx="1152128" cy="1431444"/>
          </a:xfrm>
        </p:grpSpPr>
        <p:sp>
          <p:nvSpPr>
            <p:cNvPr id="14359" name="Line 76"/>
            <p:cNvSpPr>
              <a:spLocks noChangeShapeType="1"/>
            </p:cNvSpPr>
            <p:nvPr/>
          </p:nvSpPr>
          <p:spPr bwMode="auto">
            <a:xfrm flipV="1">
              <a:off x="1619672" y="1988517"/>
              <a:ext cx="645220" cy="1431444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aphicFrame>
          <p:nvGraphicFramePr>
            <p:cNvPr id="14360" name="Object 77"/>
            <p:cNvGraphicFramePr>
              <a:graphicFrameLocks noChangeAspect="1"/>
            </p:cNvGraphicFramePr>
            <p:nvPr/>
          </p:nvGraphicFramePr>
          <p:xfrm>
            <a:off x="2273325" y="2071761"/>
            <a:ext cx="498475" cy="2047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" name="Equation" r:id="rId23" imgW="634365" imgH="317500" progId="Equation.3">
                    <p:embed/>
                  </p:oleObj>
                </mc:Choice>
                <mc:Fallback>
                  <p:oleObj name="Equation" r:id="rId23" imgW="634365" imgH="317500" progId="Equation.3">
                    <p:embed/>
                    <p:pic>
                      <p:nvPicPr>
                        <p:cNvPr id="0" name="Object 7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73325" y="2071761"/>
                          <a:ext cx="498475" cy="2047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4361" name="Line 79"/>
          <p:cNvSpPr>
            <a:spLocks noChangeShapeType="1"/>
          </p:cNvSpPr>
          <p:nvPr/>
        </p:nvSpPr>
        <p:spPr bwMode="auto">
          <a:xfrm>
            <a:off x="941407" y="2869662"/>
            <a:ext cx="1518287" cy="742147"/>
          </a:xfrm>
          <a:prstGeom prst="line">
            <a:avLst/>
          </a:prstGeom>
          <a:noFill/>
          <a:ln w="38100">
            <a:solidFill>
              <a:srgbClr val="0000CC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362" name="Oval 80"/>
          <p:cNvSpPr>
            <a:spLocks noChangeArrowheads="1"/>
          </p:cNvSpPr>
          <p:nvPr/>
        </p:nvSpPr>
        <p:spPr bwMode="auto">
          <a:xfrm>
            <a:off x="1672664" y="3147711"/>
            <a:ext cx="112787" cy="93024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q"/>
              <a:defRPr sz="2400">
                <a:solidFill>
                  <a:srgbClr val="0000CC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o"/>
              <a:defRPr sz="2000">
                <a:solidFill>
                  <a:srgbClr val="0000CC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anose="05000000000000000000" pitchFamily="2" charset="2"/>
              <a:buChar char="ü"/>
              <a:defRPr sz="2000">
                <a:solidFill>
                  <a:srgbClr val="0000CC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Wingdings" panose="05000000000000000000" pitchFamily="2" charset="2"/>
              <a:buChar char="§"/>
              <a:defRPr sz="2000">
                <a:solidFill>
                  <a:srgbClr val="0000CC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en-US" altLang="en-US" sz="1800">
              <a:solidFill>
                <a:schemeClr val="tx1"/>
              </a:solidFill>
            </a:endParaRPr>
          </a:p>
        </p:txBody>
      </p:sp>
      <p:sp>
        <p:nvSpPr>
          <p:cNvPr id="14363" name="Line 82"/>
          <p:cNvSpPr>
            <a:spLocks noChangeShapeType="1"/>
          </p:cNvSpPr>
          <p:nvPr/>
        </p:nvSpPr>
        <p:spPr bwMode="auto">
          <a:xfrm flipV="1">
            <a:off x="1644157" y="3287759"/>
            <a:ext cx="57013" cy="56529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364" name="TextBox 109"/>
          <p:cNvSpPr txBox="1">
            <a:spLocks noChangeArrowheads="1"/>
          </p:cNvSpPr>
          <p:nvPr/>
        </p:nvSpPr>
        <p:spPr bwMode="auto">
          <a:xfrm>
            <a:off x="468313" y="3758378"/>
            <a:ext cx="2270106" cy="390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q"/>
              <a:defRPr sz="2400">
                <a:solidFill>
                  <a:srgbClr val="0000CC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o"/>
              <a:defRPr sz="2000">
                <a:solidFill>
                  <a:srgbClr val="0000CC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anose="05000000000000000000" pitchFamily="2" charset="2"/>
              <a:buChar char="ü"/>
              <a:defRPr sz="2000">
                <a:solidFill>
                  <a:srgbClr val="0000CC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Wingdings" panose="05000000000000000000" pitchFamily="2" charset="2"/>
              <a:buChar char="§"/>
              <a:defRPr sz="2000">
                <a:solidFill>
                  <a:srgbClr val="0000CC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GB" altLang="en-US" sz="1600" dirty="0">
                <a:solidFill>
                  <a:schemeClr val="tx1"/>
                </a:solidFill>
              </a:rPr>
              <a:t>Pareto optimal solution</a:t>
            </a:r>
            <a:endParaRPr lang="en-GB" altLang="en-US" sz="1600" dirty="0">
              <a:solidFill>
                <a:schemeClr val="tx1"/>
              </a:solidFill>
            </a:endParaRPr>
          </a:p>
        </p:txBody>
      </p:sp>
      <p:sp>
        <p:nvSpPr>
          <p:cNvPr id="14346" name="TextBox 111"/>
          <p:cNvSpPr txBox="1">
            <a:spLocks noChangeArrowheads="1"/>
          </p:cNvSpPr>
          <p:nvPr/>
        </p:nvSpPr>
        <p:spPr bwMode="auto">
          <a:xfrm>
            <a:off x="1259632" y="4286080"/>
            <a:ext cx="2659198" cy="367056"/>
          </a:xfrm>
          <a:prstGeom prst="rect">
            <a:avLst/>
          </a:prstGeom>
          <a:noFill/>
          <a:ln w="9525">
            <a:solidFill>
              <a:srgbClr val="FF0000">
                <a:alpha val="96077"/>
              </a:srgbClr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q"/>
              <a:defRPr sz="2400">
                <a:solidFill>
                  <a:srgbClr val="0000CC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o"/>
              <a:defRPr sz="2000">
                <a:solidFill>
                  <a:srgbClr val="0000CC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anose="05000000000000000000" pitchFamily="2" charset="2"/>
              <a:buChar char="ü"/>
              <a:defRPr sz="2000">
                <a:solidFill>
                  <a:srgbClr val="0000CC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Wingdings" panose="05000000000000000000" pitchFamily="2" charset="2"/>
              <a:buChar char="§"/>
              <a:defRPr sz="2000">
                <a:solidFill>
                  <a:srgbClr val="0000CC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GB" altLang="en-US" sz="1800" dirty="0"/>
              <a:t>Approximation of the PF</a:t>
            </a:r>
            <a:endParaRPr lang="en-GB" altLang="en-US" sz="1800" dirty="0"/>
          </a:p>
        </p:txBody>
      </p:sp>
      <p:sp>
        <p:nvSpPr>
          <p:cNvPr id="14347" name="Right Arrow 112"/>
          <p:cNvSpPr>
            <a:spLocks noChangeArrowheads="1"/>
          </p:cNvSpPr>
          <p:nvPr/>
        </p:nvSpPr>
        <p:spPr bwMode="auto">
          <a:xfrm>
            <a:off x="4283968" y="4404167"/>
            <a:ext cx="428130" cy="157401"/>
          </a:xfrm>
          <a:prstGeom prst="rightArrow">
            <a:avLst>
              <a:gd name="adj1" fmla="val 50000"/>
              <a:gd name="adj2" fmla="val 49994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q"/>
              <a:defRPr sz="2400">
                <a:solidFill>
                  <a:srgbClr val="0000CC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o"/>
              <a:defRPr sz="2000">
                <a:solidFill>
                  <a:srgbClr val="0000CC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anose="05000000000000000000" pitchFamily="2" charset="2"/>
              <a:buChar char="ü"/>
              <a:defRPr sz="2000">
                <a:solidFill>
                  <a:srgbClr val="0000CC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Wingdings" panose="05000000000000000000" pitchFamily="2" charset="2"/>
              <a:buChar char="§"/>
              <a:defRPr sz="2000">
                <a:solidFill>
                  <a:srgbClr val="0000CC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800" dirty="0">
                <a:solidFill>
                  <a:schemeClr val="tx1"/>
                </a:solidFill>
              </a:rPr>
              <a:t>     </a:t>
            </a:r>
            <a:endParaRPr lang="en-US" altLang="en-US" sz="1800" dirty="0">
              <a:solidFill>
                <a:schemeClr val="tx1"/>
              </a:solidFill>
            </a:endParaRPr>
          </a:p>
        </p:txBody>
      </p:sp>
      <p:sp>
        <p:nvSpPr>
          <p:cNvPr id="14348" name="TextBox 113"/>
          <p:cNvSpPr txBox="1">
            <a:spLocks noChangeArrowheads="1"/>
          </p:cNvSpPr>
          <p:nvPr/>
        </p:nvSpPr>
        <p:spPr bwMode="auto">
          <a:xfrm>
            <a:off x="4996597" y="4284546"/>
            <a:ext cx="3095635" cy="368590"/>
          </a:xfrm>
          <a:prstGeom prst="rect">
            <a:avLst/>
          </a:prstGeom>
          <a:noFill/>
          <a:ln w="9525">
            <a:solidFill>
              <a:srgbClr val="FF0000">
                <a:alpha val="96077"/>
              </a:srgbClr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q"/>
              <a:defRPr sz="2400">
                <a:solidFill>
                  <a:srgbClr val="0000CC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o"/>
              <a:defRPr sz="2000">
                <a:solidFill>
                  <a:srgbClr val="0000CC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anose="05000000000000000000" pitchFamily="2" charset="2"/>
              <a:buChar char="ü"/>
              <a:defRPr sz="2000">
                <a:solidFill>
                  <a:srgbClr val="0000CC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Wingdings" panose="05000000000000000000" pitchFamily="2" charset="2"/>
              <a:buChar char="§"/>
              <a:defRPr sz="2000">
                <a:solidFill>
                  <a:srgbClr val="0000CC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GB" altLang="en-US" sz="1800" dirty="0"/>
              <a:t>N single </a:t>
            </a:r>
            <a:r>
              <a:rPr lang="en-GB" altLang="en-US" sz="1800" dirty="0" err="1"/>
              <a:t>obj</a:t>
            </a:r>
            <a:r>
              <a:rPr lang="en-GB" altLang="en-US" sz="1800" dirty="0"/>
              <a:t> opt </a:t>
            </a:r>
            <a:r>
              <a:rPr lang="en-GB" altLang="en-US" sz="1800" dirty="0" err="1"/>
              <a:t>suproblems</a:t>
            </a:r>
            <a:endParaRPr lang="en-GB" altLang="en-US" sz="1800" dirty="0"/>
          </a:p>
        </p:txBody>
      </p:sp>
      <p:sp>
        <p:nvSpPr>
          <p:cNvPr id="118" name="TextBox 117"/>
          <p:cNvSpPr txBox="1">
            <a:spLocks noChangeArrowheads="1"/>
          </p:cNvSpPr>
          <p:nvPr/>
        </p:nvSpPr>
        <p:spPr bwMode="auto">
          <a:xfrm>
            <a:off x="4048125" y="3378571"/>
            <a:ext cx="25400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285750" indent="-28575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9pPr>
          </a:lstStyle>
          <a:p>
            <a:pPr eaLnBrk="1" hangingPunct="1">
              <a:buFont typeface="Arial" panose="020B0604020202090204" pitchFamily="34" charset="0"/>
              <a:buChar char="•"/>
            </a:pPr>
            <a:r>
              <a:rPr lang="en-GB" altLang="en-US" sz="1600" dirty="0">
                <a:solidFill>
                  <a:srgbClr val="0000CC"/>
                </a:solidFill>
              </a:rPr>
              <a:t>It works for convex PF.</a:t>
            </a:r>
            <a:endParaRPr lang="en-GB" altLang="en-US" sz="1600" dirty="0">
              <a:solidFill>
                <a:srgbClr val="0000CC"/>
              </a:solidFill>
            </a:endParaRPr>
          </a:p>
        </p:txBody>
      </p:sp>
      <p:sp>
        <p:nvSpPr>
          <p:cNvPr id="107" name="Line 75"/>
          <p:cNvSpPr>
            <a:spLocks noChangeShapeType="1"/>
          </p:cNvSpPr>
          <p:nvPr/>
        </p:nvSpPr>
        <p:spPr bwMode="auto">
          <a:xfrm>
            <a:off x="1259632" y="2372940"/>
            <a:ext cx="1518287" cy="742147"/>
          </a:xfrm>
          <a:prstGeom prst="line">
            <a:avLst/>
          </a:prstGeom>
          <a:noFill/>
          <a:ln w="38100">
            <a:solidFill>
              <a:srgbClr val="0000CC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8" name="Line 75"/>
          <p:cNvSpPr>
            <a:spLocks noChangeShapeType="1"/>
          </p:cNvSpPr>
          <p:nvPr/>
        </p:nvSpPr>
        <p:spPr bwMode="auto">
          <a:xfrm>
            <a:off x="1187624" y="2525340"/>
            <a:ext cx="1518287" cy="742147"/>
          </a:xfrm>
          <a:prstGeom prst="line">
            <a:avLst/>
          </a:prstGeom>
          <a:noFill/>
          <a:ln w="38100">
            <a:solidFill>
              <a:srgbClr val="0000CC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9" name="Line 75"/>
          <p:cNvSpPr>
            <a:spLocks noChangeShapeType="1"/>
          </p:cNvSpPr>
          <p:nvPr/>
        </p:nvSpPr>
        <p:spPr bwMode="auto">
          <a:xfrm>
            <a:off x="1109497" y="2708920"/>
            <a:ext cx="1518287" cy="742147"/>
          </a:xfrm>
          <a:prstGeom prst="line">
            <a:avLst/>
          </a:prstGeom>
          <a:noFill/>
          <a:ln w="38100">
            <a:solidFill>
              <a:srgbClr val="0000CC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AE2AIM-Artificial Intelligence Methods</a:t>
            </a:r>
            <a:endParaRPr lang="en-GB" dirty="0"/>
          </a:p>
        </p:txBody>
      </p:sp>
      <p:pic>
        <p:nvPicPr>
          <p:cNvPr id="23" name="图片 22" descr="截屏2025-05-08 19.15.48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-36195" y="6381750"/>
            <a:ext cx="5422900" cy="3949700"/>
          </a:xfrm>
          <a:prstGeom prst="rect">
            <a:avLst/>
          </a:prstGeom>
        </p:spPr>
      </p:pic>
      <p:pic>
        <p:nvPicPr>
          <p:cNvPr id="24" name="图片 23" descr="截屏2025-05-08 19.16.14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5292090" y="6858000"/>
            <a:ext cx="4172585" cy="24041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58" grpId="0" animBg="1"/>
      <p:bldP spid="14361" grpId="0" animBg="1"/>
      <p:bldP spid="14362" grpId="0" animBg="1"/>
      <p:bldP spid="14363" grpId="0" animBg="1"/>
      <p:bldP spid="14364" grpId="0"/>
      <p:bldP spid="14346" grpId="0" animBg="1"/>
      <p:bldP spid="14347" grpId="0" animBg="1"/>
      <p:bldP spid="14348" grpId="0" animBg="1"/>
      <p:bldP spid="118" grpId="0"/>
      <p:bldP spid="107" grpId="0" animBg="1"/>
      <p:bldP spid="108" grpId="0" animBg="1"/>
      <p:bldP spid="10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/>
              </p:nvPr>
            </p:nvSpPr>
            <p:spPr>
              <a:xfrm>
                <a:off x="395288" y="1412776"/>
                <a:ext cx="8291512" cy="5545137"/>
              </a:xfrm>
            </p:spPr>
            <p:txBody>
              <a:bodyPr/>
              <a:lstStyle/>
              <a:p>
                <a:r>
                  <a:rPr lang="en-US" sz="2000" b="1" dirty="0"/>
                  <a:t>Tchbycheff Approach</a:t>
                </a:r>
                <a:endParaRPr lang="en-US" sz="2000" b="1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>
                    <a:highlight>
                      <a:srgbClr val="FFFF00"/>
                    </a:highlight>
                  </a:rPr>
                  <a:t>For any Pareto optimal solution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1" i="0" smtClean="0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p>
                        <m:r>
                          <a:rPr lang="en-US" sz="2000" b="0" i="1" smtClean="0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2000" dirty="0">
                    <a:highlight>
                      <a:srgbClr val="FFFF00"/>
                    </a:highlight>
                  </a:rPr>
                  <a:t>, there is a </a:t>
                </a:r>
                <a14:m>
                  <m:oMath xmlns:m="http://schemas.openxmlformats.org/officeDocument/2006/math">
                    <m:r>
                      <a:rPr lang="en-US" sz="2000" b="1" i="0" smtClean="0">
                        <a:highlight>
                          <a:srgbClr val="FFFF00"/>
                        </a:highligh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𝛌</m:t>
                    </m:r>
                  </m:oMath>
                </a14:m>
                <a:r>
                  <a:rPr lang="en-US" sz="2000" dirty="0">
                    <a:highlight>
                      <a:srgbClr val="FFFF00"/>
                    </a:highlight>
                  </a:rPr>
                  <a:t> such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1" i="0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p>
                        <m:r>
                          <a:rPr lang="en-US" sz="2000" i="1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2000" dirty="0">
                    <a:highlight>
                      <a:srgbClr val="FFFF00"/>
                    </a:highlight>
                  </a:rPr>
                  <a:t> is optimal to the above problem.</a:t>
                </a:r>
                <a:endParaRPr lang="en-US" sz="2000" dirty="0">
                  <a:highlight>
                    <a:srgbClr val="FFFF00"/>
                  </a:highlight>
                </a:endParaRPr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/>
                          </a:rPr>
                          <m:t>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𝛌</m:t>
                        </m:r>
                      </m:e>
                    </m:d>
                  </m:oMath>
                </a14:m>
                <a:r>
                  <a:rPr lang="en-US" sz="2000" dirty="0"/>
                  <a:t> is not </a:t>
                </a:r>
                <a:r>
                  <a:rPr lang="en-US" sz="2000" dirty="0">
                    <a:highlight>
                      <a:srgbClr val="FFFF00"/>
                    </a:highlight>
                  </a:rPr>
                  <a:t>smooth</a:t>
                </a:r>
                <a:r>
                  <a:rPr lang="en-US" sz="2000" dirty="0"/>
                  <a:t> w.r.t. </a:t>
                </a:r>
                <a14:m>
                  <m:oMath xmlns:m="http://schemas.openxmlformats.org/officeDocument/2006/math">
                    <m:r>
                      <a:rPr lang="en-US" sz="2000" b="1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1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𝛌</m:t>
                    </m:r>
                  </m:oMath>
                </a14:m>
                <a:r>
                  <a:rPr lang="en-US" sz="2000" b="1" dirty="0"/>
                  <a:t>.</a:t>
                </a:r>
                <a:endParaRPr lang="en-US" sz="2000" b="1" dirty="0"/>
              </a:p>
            </p:txBody>
          </p:sp>
        </mc:Choice>
        <mc:Fallback>
          <p:sp>
            <p:nvSpPr>
              <p:cNvPr id="3" name="Content Placeholder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/>
              </p:nvPr>
            </p:nvSpPr>
            <p:spPr>
              <a:xfrm>
                <a:off x="395288" y="1412776"/>
                <a:ext cx="8291512" cy="5545137"/>
              </a:xfrm>
              <a:blipFill rotWithShape="1">
                <a:blip r:embed="rId1"/>
                <a:stretch>
                  <a:fillRect l="-4" t="-10" b="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FEEDDC7-1821-409A-B657-D68E1847FA43}" type="slidenum">
              <a:rPr lang="en-GB" smtClean="0"/>
            </a:fld>
            <a:r>
              <a:rPr lang="en-GB"/>
              <a:t>	</a:t>
            </a:r>
            <a:endParaRPr lang="en-GB"/>
          </a:p>
        </p:txBody>
      </p:sp>
      <p:graphicFrame>
        <p:nvGraphicFramePr>
          <p:cNvPr id="7" name="Object 30"/>
          <p:cNvGraphicFramePr>
            <a:graphicFrameLocks noChangeAspect="1"/>
          </p:cNvGraphicFramePr>
          <p:nvPr/>
        </p:nvGraphicFramePr>
        <p:xfrm>
          <a:off x="474147" y="2821615"/>
          <a:ext cx="6072351" cy="1225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35" name="Equation" r:id="rId2" imgW="85648800" imgH="18288000" progId="Equation.3">
                  <p:embed/>
                </p:oleObj>
              </mc:Choice>
              <mc:Fallback>
                <p:oleObj name="Equation" r:id="rId2" imgW="85648800" imgH="18288000" progId="Equation.3">
                  <p:embed/>
                  <p:pic>
                    <p:nvPicPr>
                      <p:cNvPr id="0" name="Object 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4147" y="2821615"/>
                        <a:ext cx="6072351" cy="1225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8" name="Group 14"/>
          <p:cNvGrpSpPr/>
          <p:nvPr/>
        </p:nvGrpSpPr>
        <p:grpSpPr bwMode="auto">
          <a:xfrm>
            <a:off x="5004048" y="971940"/>
            <a:ext cx="4011042" cy="2271788"/>
            <a:chOff x="5193779" y="323426"/>
            <a:chExt cx="4083999" cy="2385494"/>
          </a:xfrm>
        </p:grpSpPr>
        <p:grpSp>
          <p:nvGrpSpPr>
            <p:cNvPr id="9" name="Group 4"/>
            <p:cNvGrpSpPr/>
            <p:nvPr/>
          </p:nvGrpSpPr>
          <p:grpSpPr bwMode="auto">
            <a:xfrm>
              <a:off x="6869113" y="2617788"/>
              <a:ext cx="0" cy="0"/>
              <a:chOff x="3651" y="2432"/>
              <a:chExt cx="1950" cy="1633"/>
            </a:xfrm>
          </p:grpSpPr>
          <p:grpSp>
            <p:nvGrpSpPr>
              <p:cNvPr id="55" name="Group 5"/>
              <p:cNvGrpSpPr/>
              <p:nvPr/>
            </p:nvGrpSpPr>
            <p:grpSpPr bwMode="auto">
              <a:xfrm>
                <a:off x="3651" y="2432"/>
                <a:ext cx="1950" cy="1633"/>
                <a:chOff x="3334" y="1298"/>
                <a:chExt cx="1950" cy="1633"/>
              </a:xfrm>
            </p:grpSpPr>
            <p:graphicFrame>
              <p:nvGraphicFramePr>
                <p:cNvPr id="60" name="Object 6"/>
                <p:cNvGraphicFramePr>
                  <a:graphicFrameLocks noChangeAspect="1"/>
                </p:cNvGraphicFramePr>
                <p:nvPr/>
              </p:nvGraphicFramePr>
              <p:xfrm>
                <a:off x="5110" y="2704"/>
                <a:ext cx="174" cy="227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2" name="Equation" r:id="rId4" imgW="165100" imgH="215900" progId="Equation.3">
                        <p:embed/>
                      </p:oleObj>
                    </mc:Choice>
                    <mc:Fallback>
                      <p:oleObj name="Equation" r:id="rId4" imgW="165100" imgH="215900" progId="Equation.3">
                        <p:embed/>
                        <p:pic>
                          <p:nvPicPr>
                            <p:cNvPr id="0" name="Object 6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5110" y="2704"/>
                              <a:ext cx="174" cy="227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pSp>
              <p:nvGrpSpPr>
                <p:cNvPr id="61" name="Group 7"/>
                <p:cNvGrpSpPr/>
                <p:nvPr/>
              </p:nvGrpSpPr>
              <p:grpSpPr bwMode="auto">
                <a:xfrm>
                  <a:off x="3561" y="1434"/>
                  <a:ext cx="1714" cy="1270"/>
                  <a:chOff x="3902" y="1389"/>
                  <a:chExt cx="1714" cy="1270"/>
                </a:xfrm>
              </p:grpSpPr>
              <p:sp>
                <p:nvSpPr>
                  <p:cNvPr id="75" name="Line 8"/>
                  <p:cNvSpPr>
                    <a:spLocks noChangeShapeType="1"/>
                  </p:cNvSpPr>
                  <p:nvPr/>
                </p:nvSpPr>
                <p:spPr bwMode="auto">
                  <a:xfrm>
                    <a:off x="3902" y="2577"/>
                    <a:ext cx="1714" cy="37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tailEnd type="triangl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76" name="Line 9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923" y="1389"/>
                    <a:ext cx="37" cy="1219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tailEnd type="triangl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77" name="Arc 10"/>
                  <p:cNvSpPr/>
                  <p:nvPr/>
                </p:nvSpPr>
                <p:spPr bwMode="auto">
                  <a:xfrm rot="10267717">
                    <a:off x="4014" y="1580"/>
                    <a:ext cx="1156" cy="1079"/>
                  </a:xfrm>
                  <a:custGeom>
                    <a:avLst/>
                    <a:gdLst>
                      <a:gd name="T0" fmla="*/ 0 w 21600"/>
                      <a:gd name="T1" fmla="*/ 0 h 25576"/>
                      <a:gd name="T2" fmla="*/ 0 w 21600"/>
                      <a:gd name="T3" fmla="*/ 0 h 25576"/>
                      <a:gd name="T4" fmla="*/ 0 w 21600"/>
                      <a:gd name="T5" fmla="*/ 0 h 25576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5576"/>
                      <a:gd name="T11" fmla="*/ 21600 w 21600"/>
                      <a:gd name="T12" fmla="*/ 25576 h 2557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5576" fill="none" extrusionOk="0">
                        <a:moveTo>
                          <a:pt x="2366" y="-1"/>
                        </a:moveTo>
                        <a:cubicBezTo>
                          <a:pt x="13313" y="1206"/>
                          <a:pt x="21600" y="10456"/>
                          <a:pt x="21600" y="21470"/>
                        </a:cubicBezTo>
                        <a:cubicBezTo>
                          <a:pt x="21600" y="22848"/>
                          <a:pt x="21468" y="24223"/>
                          <a:pt x="21206" y="25576"/>
                        </a:cubicBezTo>
                      </a:path>
                      <a:path w="21600" h="25576" stroke="0" extrusionOk="0">
                        <a:moveTo>
                          <a:pt x="2366" y="-1"/>
                        </a:moveTo>
                        <a:cubicBezTo>
                          <a:pt x="13313" y="1206"/>
                          <a:pt x="21600" y="10456"/>
                          <a:pt x="21600" y="21470"/>
                        </a:cubicBezTo>
                        <a:cubicBezTo>
                          <a:pt x="21600" y="22848"/>
                          <a:pt x="21468" y="24223"/>
                          <a:pt x="21206" y="25576"/>
                        </a:cubicBezTo>
                        <a:lnTo>
                          <a:pt x="0" y="21470"/>
                        </a:lnTo>
                        <a:lnTo>
                          <a:pt x="2366" y="-1"/>
                        </a:lnTo>
                        <a:close/>
                      </a:path>
                    </a:pathLst>
                  </a:custGeom>
                  <a:noFill/>
                  <a:ln w="34925">
                    <a:solidFill>
                      <a:srgbClr val="FF0000"/>
                    </a:solidFill>
                    <a:rou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62" name="Oval 11"/>
                <p:cNvSpPr>
                  <a:spLocks noChangeArrowheads="1"/>
                </p:cNvSpPr>
                <p:nvPr/>
              </p:nvSpPr>
              <p:spPr bwMode="auto">
                <a:xfrm>
                  <a:off x="3606" y="1752"/>
                  <a:ext cx="91" cy="91"/>
                </a:xfrm>
                <a:prstGeom prst="ellipse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</a:ln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lr>
                      <a:srgbClr val="FF0000"/>
                    </a:buClr>
                    <a:buFont typeface="Wingdings" panose="05000000000000000000" pitchFamily="2" charset="2"/>
                    <a:buChar char="q"/>
                    <a:defRPr sz="2400">
                      <a:solidFill>
                        <a:srgbClr val="0000CC"/>
                      </a:solidFill>
                      <a:latin typeface="Arial" panose="020B0604020202090204" pitchFamily="34" charset="0"/>
                      <a:cs typeface="Arial" panose="020B0604020202090204" pitchFamily="34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o"/>
                    <a:defRPr sz="2000">
                      <a:solidFill>
                        <a:srgbClr val="0000CC"/>
                      </a:solidFill>
                      <a:latin typeface="Arial" panose="020B0604020202090204" pitchFamily="34" charset="0"/>
                      <a:cs typeface="Arial" panose="020B0604020202090204" pitchFamily="34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Font typeface="Wingdings" panose="05000000000000000000" pitchFamily="2" charset="2"/>
                    <a:buChar char="ü"/>
                    <a:defRPr sz="2000">
                      <a:solidFill>
                        <a:srgbClr val="0000CC"/>
                      </a:solidFill>
                      <a:latin typeface="Arial" panose="020B0604020202090204" pitchFamily="34" charset="0"/>
                      <a:cs typeface="Arial" panose="020B0604020202090204" pitchFamily="34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Font typeface="Wingdings" panose="05000000000000000000" pitchFamily="2" charset="2"/>
                    <a:buChar char="§"/>
                    <a:defRPr sz="2000">
                      <a:solidFill>
                        <a:srgbClr val="0000CC"/>
                      </a:solidFill>
                      <a:latin typeface="Arial" panose="020B0604020202090204" pitchFamily="34" charset="0"/>
                      <a:cs typeface="Arial" panose="020B0604020202090204" pitchFamily="34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Font typeface="Wingdings" panose="05000000000000000000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anose="02070409020205090404" pitchFamily="49" charset="0"/>
                      <a:cs typeface="Arial" panose="020B060402020209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anose="02070409020205090404" pitchFamily="49" charset="0"/>
                      <a:cs typeface="Arial" panose="020B060402020209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anose="02070409020205090404" pitchFamily="49" charset="0"/>
                      <a:cs typeface="Arial" panose="020B060402020209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anose="02070409020205090404" pitchFamily="49" charset="0"/>
                      <a:cs typeface="Arial" panose="020B060402020209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anose="02070409020205090404" pitchFamily="49" charset="0"/>
                      <a:cs typeface="Arial" panose="020B0604020202090204" pitchFamily="34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endParaRPr lang="en-US" altLang="en-US" sz="18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3" name="Oval 12"/>
                <p:cNvSpPr>
                  <a:spLocks noChangeArrowheads="1"/>
                </p:cNvSpPr>
                <p:nvPr/>
              </p:nvSpPr>
              <p:spPr bwMode="auto">
                <a:xfrm>
                  <a:off x="3606" y="1888"/>
                  <a:ext cx="91" cy="91"/>
                </a:xfrm>
                <a:prstGeom prst="ellipse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</a:ln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lr>
                      <a:srgbClr val="FF0000"/>
                    </a:buClr>
                    <a:buFont typeface="Wingdings" panose="05000000000000000000" pitchFamily="2" charset="2"/>
                    <a:buChar char="q"/>
                    <a:defRPr sz="2400">
                      <a:solidFill>
                        <a:srgbClr val="0000CC"/>
                      </a:solidFill>
                      <a:latin typeface="Arial" panose="020B0604020202090204" pitchFamily="34" charset="0"/>
                      <a:cs typeface="Arial" panose="020B0604020202090204" pitchFamily="34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o"/>
                    <a:defRPr sz="2000">
                      <a:solidFill>
                        <a:srgbClr val="0000CC"/>
                      </a:solidFill>
                      <a:latin typeface="Arial" panose="020B0604020202090204" pitchFamily="34" charset="0"/>
                      <a:cs typeface="Arial" panose="020B0604020202090204" pitchFamily="34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Font typeface="Wingdings" panose="05000000000000000000" pitchFamily="2" charset="2"/>
                    <a:buChar char="ü"/>
                    <a:defRPr sz="2000">
                      <a:solidFill>
                        <a:srgbClr val="0000CC"/>
                      </a:solidFill>
                      <a:latin typeface="Arial" panose="020B0604020202090204" pitchFamily="34" charset="0"/>
                      <a:cs typeface="Arial" panose="020B0604020202090204" pitchFamily="34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Font typeface="Wingdings" panose="05000000000000000000" pitchFamily="2" charset="2"/>
                    <a:buChar char="§"/>
                    <a:defRPr sz="2000">
                      <a:solidFill>
                        <a:srgbClr val="0000CC"/>
                      </a:solidFill>
                      <a:latin typeface="Arial" panose="020B0604020202090204" pitchFamily="34" charset="0"/>
                      <a:cs typeface="Arial" panose="020B0604020202090204" pitchFamily="34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Font typeface="Wingdings" panose="05000000000000000000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anose="02070409020205090404" pitchFamily="49" charset="0"/>
                      <a:cs typeface="Arial" panose="020B060402020209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anose="02070409020205090404" pitchFamily="49" charset="0"/>
                      <a:cs typeface="Arial" panose="020B060402020209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anose="02070409020205090404" pitchFamily="49" charset="0"/>
                      <a:cs typeface="Arial" panose="020B060402020209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anose="02070409020205090404" pitchFamily="49" charset="0"/>
                      <a:cs typeface="Arial" panose="020B060402020209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anose="02070409020205090404" pitchFamily="49" charset="0"/>
                      <a:cs typeface="Arial" panose="020B0604020202090204" pitchFamily="34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endParaRPr lang="en-US" altLang="en-US" sz="18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4" name="Oval 13"/>
                <p:cNvSpPr>
                  <a:spLocks noChangeArrowheads="1"/>
                </p:cNvSpPr>
                <p:nvPr/>
              </p:nvSpPr>
              <p:spPr bwMode="auto">
                <a:xfrm>
                  <a:off x="3651" y="2024"/>
                  <a:ext cx="91" cy="91"/>
                </a:xfrm>
                <a:prstGeom prst="ellipse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</a:ln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lr>
                      <a:srgbClr val="FF0000"/>
                    </a:buClr>
                    <a:buFont typeface="Wingdings" panose="05000000000000000000" pitchFamily="2" charset="2"/>
                    <a:buChar char="q"/>
                    <a:defRPr sz="2400">
                      <a:solidFill>
                        <a:srgbClr val="0000CC"/>
                      </a:solidFill>
                      <a:latin typeface="Arial" panose="020B0604020202090204" pitchFamily="34" charset="0"/>
                      <a:cs typeface="Arial" panose="020B0604020202090204" pitchFamily="34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o"/>
                    <a:defRPr sz="2000">
                      <a:solidFill>
                        <a:srgbClr val="0000CC"/>
                      </a:solidFill>
                      <a:latin typeface="Arial" panose="020B0604020202090204" pitchFamily="34" charset="0"/>
                      <a:cs typeface="Arial" panose="020B0604020202090204" pitchFamily="34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Font typeface="Wingdings" panose="05000000000000000000" pitchFamily="2" charset="2"/>
                    <a:buChar char="ü"/>
                    <a:defRPr sz="2000">
                      <a:solidFill>
                        <a:srgbClr val="0000CC"/>
                      </a:solidFill>
                      <a:latin typeface="Arial" panose="020B0604020202090204" pitchFamily="34" charset="0"/>
                      <a:cs typeface="Arial" panose="020B0604020202090204" pitchFamily="34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Font typeface="Wingdings" panose="05000000000000000000" pitchFamily="2" charset="2"/>
                    <a:buChar char="§"/>
                    <a:defRPr sz="2000">
                      <a:solidFill>
                        <a:srgbClr val="0000CC"/>
                      </a:solidFill>
                      <a:latin typeface="Arial" panose="020B0604020202090204" pitchFamily="34" charset="0"/>
                      <a:cs typeface="Arial" panose="020B0604020202090204" pitchFamily="34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Font typeface="Wingdings" panose="05000000000000000000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anose="02070409020205090404" pitchFamily="49" charset="0"/>
                      <a:cs typeface="Arial" panose="020B060402020209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anose="02070409020205090404" pitchFamily="49" charset="0"/>
                      <a:cs typeface="Arial" panose="020B060402020209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anose="02070409020205090404" pitchFamily="49" charset="0"/>
                      <a:cs typeface="Arial" panose="020B060402020209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anose="02070409020205090404" pitchFamily="49" charset="0"/>
                      <a:cs typeface="Arial" panose="020B060402020209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anose="02070409020205090404" pitchFamily="49" charset="0"/>
                      <a:cs typeface="Arial" panose="020B0604020202090204" pitchFamily="34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endParaRPr lang="en-US" altLang="en-US" sz="18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5" name="Oval 14"/>
                <p:cNvSpPr>
                  <a:spLocks noChangeArrowheads="1"/>
                </p:cNvSpPr>
                <p:nvPr/>
              </p:nvSpPr>
              <p:spPr bwMode="auto">
                <a:xfrm>
                  <a:off x="3697" y="2160"/>
                  <a:ext cx="91" cy="91"/>
                </a:xfrm>
                <a:prstGeom prst="ellipse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</a:ln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lr>
                      <a:srgbClr val="FF0000"/>
                    </a:buClr>
                    <a:buFont typeface="Wingdings" panose="05000000000000000000" pitchFamily="2" charset="2"/>
                    <a:buChar char="q"/>
                    <a:defRPr sz="2400">
                      <a:solidFill>
                        <a:srgbClr val="0000CC"/>
                      </a:solidFill>
                      <a:latin typeface="Arial" panose="020B0604020202090204" pitchFamily="34" charset="0"/>
                      <a:cs typeface="Arial" panose="020B0604020202090204" pitchFamily="34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o"/>
                    <a:defRPr sz="2000">
                      <a:solidFill>
                        <a:srgbClr val="0000CC"/>
                      </a:solidFill>
                      <a:latin typeface="Arial" panose="020B0604020202090204" pitchFamily="34" charset="0"/>
                      <a:cs typeface="Arial" panose="020B0604020202090204" pitchFamily="34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Font typeface="Wingdings" panose="05000000000000000000" pitchFamily="2" charset="2"/>
                    <a:buChar char="ü"/>
                    <a:defRPr sz="2000">
                      <a:solidFill>
                        <a:srgbClr val="0000CC"/>
                      </a:solidFill>
                      <a:latin typeface="Arial" panose="020B0604020202090204" pitchFamily="34" charset="0"/>
                      <a:cs typeface="Arial" panose="020B0604020202090204" pitchFamily="34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Font typeface="Wingdings" panose="05000000000000000000" pitchFamily="2" charset="2"/>
                    <a:buChar char="§"/>
                    <a:defRPr sz="2000">
                      <a:solidFill>
                        <a:srgbClr val="0000CC"/>
                      </a:solidFill>
                      <a:latin typeface="Arial" panose="020B0604020202090204" pitchFamily="34" charset="0"/>
                      <a:cs typeface="Arial" panose="020B0604020202090204" pitchFamily="34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Font typeface="Wingdings" panose="05000000000000000000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anose="02070409020205090404" pitchFamily="49" charset="0"/>
                      <a:cs typeface="Arial" panose="020B060402020209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anose="02070409020205090404" pitchFamily="49" charset="0"/>
                      <a:cs typeface="Arial" panose="020B060402020209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anose="02070409020205090404" pitchFamily="49" charset="0"/>
                      <a:cs typeface="Arial" panose="020B060402020209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anose="02070409020205090404" pitchFamily="49" charset="0"/>
                      <a:cs typeface="Arial" panose="020B060402020209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anose="02070409020205090404" pitchFamily="49" charset="0"/>
                      <a:cs typeface="Arial" panose="020B0604020202090204" pitchFamily="34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endParaRPr lang="en-US" altLang="en-US" sz="18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6" name="Oval 15"/>
                <p:cNvSpPr>
                  <a:spLocks noChangeArrowheads="1"/>
                </p:cNvSpPr>
                <p:nvPr/>
              </p:nvSpPr>
              <p:spPr bwMode="auto">
                <a:xfrm>
                  <a:off x="3788" y="2251"/>
                  <a:ext cx="91" cy="91"/>
                </a:xfrm>
                <a:prstGeom prst="ellipse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</a:ln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lr>
                      <a:srgbClr val="FF0000"/>
                    </a:buClr>
                    <a:buFont typeface="Wingdings" panose="05000000000000000000" pitchFamily="2" charset="2"/>
                    <a:buChar char="q"/>
                    <a:defRPr sz="2400">
                      <a:solidFill>
                        <a:srgbClr val="0000CC"/>
                      </a:solidFill>
                      <a:latin typeface="Arial" panose="020B0604020202090204" pitchFamily="34" charset="0"/>
                      <a:cs typeface="Arial" panose="020B0604020202090204" pitchFamily="34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o"/>
                    <a:defRPr sz="2000">
                      <a:solidFill>
                        <a:srgbClr val="0000CC"/>
                      </a:solidFill>
                      <a:latin typeface="Arial" panose="020B0604020202090204" pitchFamily="34" charset="0"/>
                      <a:cs typeface="Arial" panose="020B0604020202090204" pitchFamily="34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Font typeface="Wingdings" panose="05000000000000000000" pitchFamily="2" charset="2"/>
                    <a:buChar char="ü"/>
                    <a:defRPr sz="2000">
                      <a:solidFill>
                        <a:srgbClr val="0000CC"/>
                      </a:solidFill>
                      <a:latin typeface="Arial" panose="020B0604020202090204" pitchFamily="34" charset="0"/>
                      <a:cs typeface="Arial" panose="020B0604020202090204" pitchFamily="34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Font typeface="Wingdings" panose="05000000000000000000" pitchFamily="2" charset="2"/>
                    <a:buChar char="§"/>
                    <a:defRPr sz="2000">
                      <a:solidFill>
                        <a:srgbClr val="0000CC"/>
                      </a:solidFill>
                      <a:latin typeface="Arial" panose="020B0604020202090204" pitchFamily="34" charset="0"/>
                      <a:cs typeface="Arial" panose="020B0604020202090204" pitchFamily="34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Font typeface="Wingdings" panose="05000000000000000000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anose="02070409020205090404" pitchFamily="49" charset="0"/>
                      <a:cs typeface="Arial" panose="020B060402020209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anose="02070409020205090404" pitchFamily="49" charset="0"/>
                      <a:cs typeface="Arial" panose="020B060402020209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anose="02070409020205090404" pitchFamily="49" charset="0"/>
                      <a:cs typeface="Arial" panose="020B060402020209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anose="02070409020205090404" pitchFamily="49" charset="0"/>
                      <a:cs typeface="Arial" panose="020B060402020209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anose="02070409020205090404" pitchFamily="49" charset="0"/>
                      <a:cs typeface="Arial" panose="020B0604020202090204" pitchFamily="34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endParaRPr lang="en-US" altLang="en-US" sz="18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7" name="Oval 16"/>
                <p:cNvSpPr>
                  <a:spLocks noChangeArrowheads="1"/>
                </p:cNvSpPr>
                <p:nvPr/>
              </p:nvSpPr>
              <p:spPr bwMode="auto">
                <a:xfrm>
                  <a:off x="3878" y="2341"/>
                  <a:ext cx="91" cy="91"/>
                </a:xfrm>
                <a:prstGeom prst="ellipse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</a:ln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lr>
                      <a:srgbClr val="FF0000"/>
                    </a:buClr>
                    <a:buFont typeface="Wingdings" panose="05000000000000000000" pitchFamily="2" charset="2"/>
                    <a:buChar char="q"/>
                    <a:defRPr sz="2400">
                      <a:solidFill>
                        <a:srgbClr val="0000CC"/>
                      </a:solidFill>
                      <a:latin typeface="Arial" panose="020B0604020202090204" pitchFamily="34" charset="0"/>
                      <a:cs typeface="Arial" panose="020B0604020202090204" pitchFamily="34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o"/>
                    <a:defRPr sz="2000">
                      <a:solidFill>
                        <a:srgbClr val="0000CC"/>
                      </a:solidFill>
                      <a:latin typeface="Arial" panose="020B0604020202090204" pitchFamily="34" charset="0"/>
                      <a:cs typeface="Arial" panose="020B0604020202090204" pitchFamily="34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Font typeface="Wingdings" panose="05000000000000000000" pitchFamily="2" charset="2"/>
                    <a:buChar char="ü"/>
                    <a:defRPr sz="2000">
                      <a:solidFill>
                        <a:srgbClr val="0000CC"/>
                      </a:solidFill>
                      <a:latin typeface="Arial" panose="020B0604020202090204" pitchFamily="34" charset="0"/>
                      <a:cs typeface="Arial" panose="020B0604020202090204" pitchFamily="34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Font typeface="Wingdings" panose="05000000000000000000" pitchFamily="2" charset="2"/>
                    <a:buChar char="§"/>
                    <a:defRPr sz="2000">
                      <a:solidFill>
                        <a:srgbClr val="0000CC"/>
                      </a:solidFill>
                      <a:latin typeface="Arial" panose="020B0604020202090204" pitchFamily="34" charset="0"/>
                      <a:cs typeface="Arial" panose="020B0604020202090204" pitchFamily="34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Font typeface="Wingdings" panose="05000000000000000000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anose="02070409020205090404" pitchFamily="49" charset="0"/>
                      <a:cs typeface="Arial" panose="020B060402020209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anose="02070409020205090404" pitchFamily="49" charset="0"/>
                      <a:cs typeface="Arial" panose="020B060402020209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anose="02070409020205090404" pitchFamily="49" charset="0"/>
                      <a:cs typeface="Arial" panose="020B060402020209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anose="02070409020205090404" pitchFamily="49" charset="0"/>
                      <a:cs typeface="Arial" panose="020B060402020209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anose="02070409020205090404" pitchFamily="49" charset="0"/>
                      <a:cs typeface="Arial" panose="020B0604020202090204" pitchFamily="34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endParaRPr lang="en-US" altLang="en-US" sz="18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8" name="Oval 17"/>
                <p:cNvSpPr>
                  <a:spLocks noChangeArrowheads="1"/>
                </p:cNvSpPr>
                <p:nvPr/>
              </p:nvSpPr>
              <p:spPr bwMode="auto">
                <a:xfrm>
                  <a:off x="4014" y="2432"/>
                  <a:ext cx="91" cy="91"/>
                </a:xfrm>
                <a:prstGeom prst="ellipse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</a:ln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lr>
                      <a:srgbClr val="FF0000"/>
                    </a:buClr>
                    <a:buFont typeface="Wingdings" panose="05000000000000000000" pitchFamily="2" charset="2"/>
                    <a:buChar char="q"/>
                    <a:defRPr sz="2400">
                      <a:solidFill>
                        <a:srgbClr val="0000CC"/>
                      </a:solidFill>
                      <a:latin typeface="Arial" panose="020B0604020202090204" pitchFamily="34" charset="0"/>
                      <a:cs typeface="Arial" panose="020B0604020202090204" pitchFamily="34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o"/>
                    <a:defRPr sz="2000">
                      <a:solidFill>
                        <a:srgbClr val="0000CC"/>
                      </a:solidFill>
                      <a:latin typeface="Arial" panose="020B0604020202090204" pitchFamily="34" charset="0"/>
                      <a:cs typeface="Arial" panose="020B0604020202090204" pitchFamily="34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Font typeface="Wingdings" panose="05000000000000000000" pitchFamily="2" charset="2"/>
                    <a:buChar char="ü"/>
                    <a:defRPr sz="2000">
                      <a:solidFill>
                        <a:srgbClr val="0000CC"/>
                      </a:solidFill>
                      <a:latin typeface="Arial" panose="020B0604020202090204" pitchFamily="34" charset="0"/>
                      <a:cs typeface="Arial" panose="020B0604020202090204" pitchFamily="34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Font typeface="Wingdings" panose="05000000000000000000" pitchFamily="2" charset="2"/>
                    <a:buChar char="§"/>
                    <a:defRPr sz="2000">
                      <a:solidFill>
                        <a:srgbClr val="0000CC"/>
                      </a:solidFill>
                      <a:latin typeface="Arial" panose="020B0604020202090204" pitchFamily="34" charset="0"/>
                      <a:cs typeface="Arial" panose="020B0604020202090204" pitchFamily="34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Font typeface="Wingdings" panose="05000000000000000000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anose="02070409020205090404" pitchFamily="49" charset="0"/>
                      <a:cs typeface="Arial" panose="020B060402020209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anose="02070409020205090404" pitchFamily="49" charset="0"/>
                      <a:cs typeface="Arial" panose="020B060402020209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anose="02070409020205090404" pitchFamily="49" charset="0"/>
                      <a:cs typeface="Arial" panose="020B060402020209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anose="02070409020205090404" pitchFamily="49" charset="0"/>
                      <a:cs typeface="Arial" panose="020B060402020209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anose="02070409020205090404" pitchFamily="49" charset="0"/>
                      <a:cs typeface="Arial" panose="020B0604020202090204" pitchFamily="34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endParaRPr lang="en-US" altLang="en-US" sz="18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9" name="Oval 18"/>
                <p:cNvSpPr>
                  <a:spLocks noChangeArrowheads="1"/>
                </p:cNvSpPr>
                <p:nvPr/>
              </p:nvSpPr>
              <p:spPr bwMode="auto">
                <a:xfrm>
                  <a:off x="4150" y="2478"/>
                  <a:ext cx="91" cy="91"/>
                </a:xfrm>
                <a:prstGeom prst="ellipse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</a:ln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lr>
                      <a:srgbClr val="FF0000"/>
                    </a:buClr>
                    <a:buFont typeface="Wingdings" panose="05000000000000000000" pitchFamily="2" charset="2"/>
                    <a:buChar char="q"/>
                    <a:defRPr sz="2400">
                      <a:solidFill>
                        <a:srgbClr val="0000CC"/>
                      </a:solidFill>
                      <a:latin typeface="Arial" panose="020B0604020202090204" pitchFamily="34" charset="0"/>
                      <a:cs typeface="Arial" panose="020B0604020202090204" pitchFamily="34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o"/>
                    <a:defRPr sz="2000">
                      <a:solidFill>
                        <a:srgbClr val="0000CC"/>
                      </a:solidFill>
                      <a:latin typeface="Arial" panose="020B0604020202090204" pitchFamily="34" charset="0"/>
                      <a:cs typeface="Arial" panose="020B0604020202090204" pitchFamily="34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Font typeface="Wingdings" panose="05000000000000000000" pitchFamily="2" charset="2"/>
                    <a:buChar char="ü"/>
                    <a:defRPr sz="2000">
                      <a:solidFill>
                        <a:srgbClr val="0000CC"/>
                      </a:solidFill>
                      <a:latin typeface="Arial" panose="020B0604020202090204" pitchFamily="34" charset="0"/>
                      <a:cs typeface="Arial" panose="020B0604020202090204" pitchFamily="34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Font typeface="Wingdings" panose="05000000000000000000" pitchFamily="2" charset="2"/>
                    <a:buChar char="§"/>
                    <a:defRPr sz="2000">
                      <a:solidFill>
                        <a:srgbClr val="0000CC"/>
                      </a:solidFill>
                      <a:latin typeface="Arial" panose="020B0604020202090204" pitchFamily="34" charset="0"/>
                      <a:cs typeface="Arial" panose="020B0604020202090204" pitchFamily="34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Font typeface="Wingdings" panose="05000000000000000000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anose="02070409020205090404" pitchFamily="49" charset="0"/>
                      <a:cs typeface="Arial" panose="020B060402020209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anose="02070409020205090404" pitchFamily="49" charset="0"/>
                      <a:cs typeface="Arial" panose="020B060402020209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anose="02070409020205090404" pitchFamily="49" charset="0"/>
                      <a:cs typeface="Arial" panose="020B060402020209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anose="02070409020205090404" pitchFamily="49" charset="0"/>
                      <a:cs typeface="Arial" panose="020B060402020209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anose="02070409020205090404" pitchFamily="49" charset="0"/>
                      <a:cs typeface="Arial" panose="020B0604020202090204" pitchFamily="34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endParaRPr lang="en-US" altLang="en-US" sz="18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0" name="Oval 19"/>
                <p:cNvSpPr>
                  <a:spLocks noChangeArrowheads="1"/>
                </p:cNvSpPr>
                <p:nvPr/>
              </p:nvSpPr>
              <p:spPr bwMode="auto">
                <a:xfrm>
                  <a:off x="4286" y="2523"/>
                  <a:ext cx="91" cy="91"/>
                </a:xfrm>
                <a:prstGeom prst="ellipse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</a:ln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lr>
                      <a:srgbClr val="FF0000"/>
                    </a:buClr>
                    <a:buFont typeface="Wingdings" panose="05000000000000000000" pitchFamily="2" charset="2"/>
                    <a:buChar char="q"/>
                    <a:defRPr sz="2400">
                      <a:solidFill>
                        <a:srgbClr val="0000CC"/>
                      </a:solidFill>
                      <a:latin typeface="Arial" panose="020B0604020202090204" pitchFamily="34" charset="0"/>
                      <a:cs typeface="Arial" panose="020B0604020202090204" pitchFamily="34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o"/>
                    <a:defRPr sz="2000">
                      <a:solidFill>
                        <a:srgbClr val="0000CC"/>
                      </a:solidFill>
                      <a:latin typeface="Arial" panose="020B0604020202090204" pitchFamily="34" charset="0"/>
                      <a:cs typeface="Arial" panose="020B0604020202090204" pitchFamily="34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Font typeface="Wingdings" panose="05000000000000000000" pitchFamily="2" charset="2"/>
                    <a:buChar char="ü"/>
                    <a:defRPr sz="2000">
                      <a:solidFill>
                        <a:srgbClr val="0000CC"/>
                      </a:solidFill>
                      <a:latin typeface="Arial" panose="020B0604020202090204" pitchFamily="34" charset="0"/>
                      <a:cs typeface="Arial" panose="020B0604020202090204" pitchFamily="34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Font typeface="Wingdings" panose="05000000000000000000" pitchFamily="2" charset="2"/>
                    <a:buChar char="§"/>
                    <a:defRPr sz="2000">
                      <a:solidFill>
                        <a:srgbClr val="0000CC"/>
                      </a:solidFill>
                      <a:latin typeface="Arial" panose="020B0604020202090204" pitchFamily="34" charset="0"/>
                      <a:cs typeface="Arial" panose="020B0604020202090204" pitchFamily="34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Font typeface="Wingdings" panose="05000000000000000000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anose="02070409020205090404" pitchFamily="49" charset="0"/>
                      <a:cs typeface="Arial" panose="020B060402020209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anose="02070409020205090404" pitchFamily="49" charset="0"/>
                      <a:cs typeface="Arial" panose="020B060402020209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anose="02070409020205090404" pitchFamily="49" charset="0"/>
                      <a:cs typeface="Arial" panose="020B060402020209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anose="02070409020205090404" pitchFamily="49" charset="0"/>
                      <a:cs typeface="Arial" panose="020B060402020209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anose="02070409020205090404" pitchFamily="49" charset="0"/>
                      <a:cs typeface="Arial" panose="020B0604020202090204" pitchFamily="34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endParaRPr lang="en-US" altLang="en-US" sz="18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1" name="Oval 20"/>
                <p:cNvSpPr>
                  <a:spLocks noChangeArrowheads="1"/>
                </p:cNvSpPr>
                <p:nvPr/>
              </p:nvSpPr>
              <p:spPr bwMode="auto">
                <a:xfrm>
                  <a:off x="4422" y="2568"/>
                  <a:ext cx="91" cy="91"/>
                </a:xfrm>
                <a:prstGeom prst="ellipse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</a:ln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lr>
                      <a:srgbClr val="FF0000"/>
                    </a:buClr>
                    <a:buFont typeface="Wingdings" panose="05000000000000000000" pitchFamily="2" charset="2"/>
                    <a:buChar char="q"/>
                    <a:defRPr sz="2400">
                      <a:solidFill>
                        <a:srgbClr val="0000CC"/>
                      </a:solidFill>
                      <a:latin typeface="Arial" panose="020B0604020202090204" pitchFamily="34" charset="0"/>
                      <a:cs typeface="Arial" panose="020B0604020202090204" pitchFamily="34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o"/>
                    <a:defRPr sz="2000">
                      <a:solidFill>
                        <a:srgbClr val="0000CC"/>
                      </a:solidFill>
                      <a:latin typeface="Arial" panose="020B0604020202090204" pitchFamily="34" charset="0"/>
                      <a:cs typeface="Arial" panose="020B0604020202090204" pitchFamily="34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Font typeface="Wingdings" panose="05000000000000000000" pitchFamily="2" charset="2"/>
                    <a:buChar char="ü"/>
                    <a:defRPr sz="2000">
                      <a:solidFill>
                        <a:srgbClr val="0000CC"/>
                      </a:solidFill>
                      <a:latin typeface="Arial" panose="020B0604020202090204" pitchFamily="34" charset="0"/>
                      <a:cs typeface="Arial" panose="020B0604020202090204" pitchFamily="34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Font typeface="Wingdings" panose="05000000000000000000" pitchFamily="2" charset="2"/>
                    <a:buChar char="§"/>
                    <a:defRPr sz="2000">
                      <a:solidFill>
                        <a:srgbClr val="0000CC"/>
                      </a:solidFill>
                      <a:latin typeface="Arial" panose="020B0604020202090204" pitchFamily="34" charset="0"/>
                      <a:cs typeface="Arial" panose="020B0604020202090204" pitchFamily="34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Font typeface="Wingdings" panose="05000000000000000000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anose="02070409020205090404" pitchFamily="49" charset="0"/>
                      <a:cs typeface="Arial" panose="020B060402020209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anose="02070409020205090404" pitchFamily="49" charset="0"/>
                      <a:cs typeface="Arial" panose="020B060402020209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anose="02070409020205090404" pitchFamily="49" charset="0"/>
                      <a:cs typeface="Arial" panose="020B060402020209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anose="02070409020205090404" pitchFamily="49" charset="0"/>
                      <a:cs typeface="Arial" panose="020B060402020209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anose="02070409020205090404" pitchFamily="49" charset="0"/>
                      <a:cs typeface="Arial" panose="020B0604020202090204" pitchFamily="34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endParaRPr lang="en-US" altLang="en-US" sz="18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2" name="Oval 21"/>
                <p:cNvSpPr>
                  <a:spLocks noChangeArrowheads="1"/>
                </p:cNvSpPr>
                <p:nvPr/>
              </p:nvSpPr>
              <p:spPr bwMode="auto">
                <a:xfrm>
                  <a:off x="4558" y="2568"/>
                  <a:ext cx="91" cy="91"/>
                </a:xfrm>
                <a:prstGeom prst="ellipse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</a:ln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lr>
                      <a:srgbClr val="FF0000"/>
                    </a:buClr>
                    <a:buFont typeface="Wingdings" panose="05000000000000000000" pitchFamily="2" charset="2"/>
                    <a:buChar char="q"/>
                    <a:defRPr sz="2400">
                      <a:solidFill>
                        <a:srgbClr val="0000CC"/>
                      </a:solidFill>
                      <a:latin typeface="Arial" panose="020B0604020202090204" pitchFamily="34" charset="0"/>
                      <a:cs typeface="Arial" panose="020B0604020202090204" pitchFamily="34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o"/>
                    <a:defRPr sz="2000">
                      <a:solidFill>
                        <a:srgbClr val="0000CC"/>
                      </a:solidFill>
                      <a:latin typeface="Arial" panose="020B0604020202090204" pitchFamily="34" charset="0"/>
                      <a:cs typeface="Arial" panose="020B0604020202090204" pitchFamily="34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Font typeface="Wingdings" panose="05000000000000000000" pitchFamily="2" charset="2"/>
                    <a:buChar char="ü"/>
                    <a:defRPr sz="2000">
                      <a:solidFill>
                        <a:srgbClr val="0000CC"/>
                      </a:solidFill>
                      <a:latin typeface="Arial" panose="020B0604020202090204" pitchFamily="34" charset="0"/>
                      <a:cs typeface="Arial" panose="020B0604020202090204" pitchFamily="34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Font typeface="Wingdings" panose="05000000000000000000" pitchFamily="2" charset="2"/>
                    <a:buChar char="§"/>
                    <a:defRPr sz="2000">
                      <a:solidFill>
                        <a:srgbClr val="0000CC"/>
                      </a:solidFill>
                      <a:latin typeface="Arial" panose="020B0604020202090204" pitchFamily="34" charset="0"/>
                      <a:cs typeface="Arial" panose="020B0604020202090204" pitchFamily="34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Font typeface="Wingdings" panose="05000000000000000000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anose="02070409020205090404" pitchFamily="49" charset="0"/>
                      <a:cs typeface="Arial" panose="020B060402020209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anose="02070409020205090404" pitchFamily="49" charset="0"/>
                      <a:cs typeface="Arial" panose="020B060402020209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anose="02070409020205090404" pitchFamily="49" charset="0"/>
                      <a:cs typeface="Arial" panose="020B060402020209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anose="02070409020205090404" pitchFamily="49" charset="0"/>
                      <a:cs typeface="Arial" panose="020B060402020209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anose="02070409020205090404" pitchFamily="49" charset="0"/>
                      <a:cs typeface="Arial" panose="020B0604020202090204" pitchFamily="34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endParaRPr lang="en-US" altLang="en-US" sz="18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3" name="Oval 22"/>
                <p:cNvSpPr>
                  <a:spLocks noChangeArrowheads="1"/>
                </p:cNvSpPr>
                <p:nvPr/>
              </p:nvSpPr>
              <p:spPr bwMode="auto">
                <a:xfrm>
                  <a:off x="4695" y="2568"/>
                  <a:ext cx="91" cy="91"/>
                </a:xfrm>
                <a:prstGeom prst="ellipse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</a:ln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lr>
                      <a:srgbClr val="FF0000"/>
                    </a:buClr>
                    <a:buFont typeface="Wingdings" panose="05000000000000000000" pitchFamily="2" charset="2"/>
                    <a:buChar char="q"/>
                    <a:defRPr sz="2400">
                      <a:solidFill>
                        <a:srgbClr val="0000CC"/>
                      </a:solidFill>
                      <a:latin typeface="Arial" panose="020B0604020202090204" pitchFamily="34" charset="0"/>
                      <a:cs typeface="Arial" panose="020B0604020202090204" pitchFamily="34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o"/>
                    <a:defRPr sz="2000">
                      <a:solidFill>
                        <a:srgbClr val="0000CC"/>
                      </a:solidFill>
                      <a:latin typeface="Arial" panose="020B0604020202090204" pitchFamily="34" charset="0"/>
                      <a:cs typeface="Arial" panose="020B0604020202090204" pitchFamily="34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Font typeface="Wingdings" panose="05000000000000000000" pitchFamily="2" charset="2"/>
                    <a:buChar char="ü"/>
                    <a:defRPr sz="2000">
                      <a:solidFill>
                        <a:srgbClr val="0000CC"/>
                      </a:solidFill>
                      <a:latin typeface="Arial" panose="020B0604020202090204" pitchFamily="34" charset="0"/>
                      <a:cs typeface="Arial" panose="020B0604020202090204" pitchFamily="34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Font typeface="Wingdings" panose="05000000000000000000" pitchFamily="2" charset="2"/>
                    <a:buChar char="§"/>
                    <a:defRPr sz="2000">
                      <a:solidFill>
                        <a:srgbClr val="0000CC"/>
                      </a:solidFill>
                      <a:latin typeface="Arial" panose="020B0604020202090204" pitchFamily="34" charset="0"/>
                      <a:cs typeface="Arial" panose="020B0604020202090204" pitchFamily="34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Font typeface="Wingdings" panose="05000000000000000000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anose="02070409020205090404" pitchFamily="49" charset="0"/>
                      <a:cs typeface="Arial" panose="020B060402020209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anose="02070409020205090404" pitchFamily="49" charset="0"/>
                      <a:cs typeface="Arial" panose="020B060402020209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anose="02070409020205090404" pitchFamily="49" charset="0"/>
                      <a:cs typeface="Arial" panose="020B060402020209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anose="02070409020205090404" pitchFamily="49" charset="0"/>
                      <a:cs typeface="Arial" panose="020B060402020209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anose="02070409020205090404" pitchFamily="49" charset="0"/>
                      <a:cs typeface="Arial" panose="020B0604020202090204" pitchFamily="34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endParaRPr lang="en-US" altLang="en-US" sz="1800">
                    <a:solidFill>
                      <a:schemeClr val="tx1"/>
                    </a:solidFill>
                  </a:endParaRPr>
                </a:p>
              </p:txBody>
            </p:sp>
            <p:graphicFrame>
              <p:nvGraphicFramePr>
                <p:cNvPr id="74" name="Object 23"/>
                <p:cNvGraphicFramePr>
                  <a:graphicFrameLocks noChangeAspect="1"/>
                </p:cNvGraphicFramePr>
                <p:nvPr/>
              </p:nvGraphicFramePr>
              <p:xfrm>
                <a:off x="3334" y="1298"/>
                <a:ext cx="194" cy="235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5" name="Equation" r:id="rId6" imgW="177800" imgH="215900" progId="Equation.3">
                        <p:embed/>
                      </p:oleObj>
                    </mc:Choice>
                    <mc:Fallback>
                      <p:oleObj name="Equation" r:id="rId6" imgW="177800" imgH="215900" progId="Equation.3">
                        <p:embed/>
                        <p:pic>
                          <p:nvPicPr>
                            <p:cNvPr id="0" name="Object 23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7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3334" y="1298"/>
                              <a:ext cx="194" cy="235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  <p:graphicFrame>
            <p:nvGraphicFramePr>
              <p:cNvPr id="56" name="Object 24"/>
              <p:cNvGraphicFramePr>
                <a:graphicFrameLocks noChangeAspect="1"/>
              </p:cNvGraphicFramePr>
              <p:nvPr/>
            </p:nvGraphicFramePr>
            <p:xfrm>
              <a:off x="3771" y="3815"/>
              <a:ext cx="470" cy="23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6" name="Equation" r:id="rId8" imgW="457200" imgH="228600" progId="Equation.3">
                      <p:embed/>
                    </p:oleObj>
                  </mc:Choice>
                  <mc:Fallback>
                    <p:oleObj name="Equation" r:id="rId8" imgW="457200" imgH="228600" progId="Equation.3">
                      <p:embed/>
                      <p:pic>
                        <p:nvPicPr>
                          <p:cNvPr id="0" name="Object 24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771" y="3815"/>
                            <a:ext cx="470" cy="235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57" name="Oval 25"/>
              <p:cNvSpPr>
                <a:spLocks noChangeArrowheads="1"/>
              </p:cNvSpPr>
              <p:nvPr/>
            </p:nvSpPr>
            <p:spPr bwMode="auto">
              <a:xfrm>
                <a:off x="3878" y="3702"/>
                <a:ext cx="91" cy="9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</a:ln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rgbClr val="FF0000"/>
                  </a:buClr>
                  <a:buFont typeface="Wingdings" panose="05000000000000000000" pitchFamily="2" charset="2"/>
                  <a:buChar char="q"/>
                  <a:defRPr sz="2400">
                    <a:solidFill>
                      <a:srgbClr val="0000CC"/>
                    </a:solidFill>
                    <a:latin typeface="Arial" panose="020B0604020202090204" pitchFamily="34" charset="0"/>
                    <a:cs typeface="Arial" panose="020B060402020209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o"/>
                  <a:defRPr sz="2000">
                    <a:solidFill>
                      <a:srgbClr val="0000CC"/>
                    </a:solidFill>
                    <a:latin typeface="Arial" panose="020B0604020202090204" pitchFamily="34" charset="0"/>
                    <a:cs typeface="Arial" panose="020B060402020209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anose="05000000000000000000" pitchFamily="2" charset="2"/>
                  <a:buChar char="ü"/>
                  <a:defRPr sz="2000">
                    <a:solidFill>
                      <a:srgbClr val="0000CC"/>
                    </a:solidFill>
                    <a:latin typeface="Arial" panose="020B0604020202090204" pitchFamily="34" charset="0"/>
                    <a:cs typeface="Arial" panose="020B060402020209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anose="05000000000000000000" pitchFamily="2" charset="2"/>
                  <a:buChar char="§"/>
                  <a:defRPr sz="2000">
                    <a:solidFill>
                      <a:srgbClr val="0000CC"/>
                    </a:solidFill>
                    <a:latin typeface="Arial" panose="020B0604020202090204" pitchFamily="34" charset="0"/>
                    <a:cs typeface="Arial" panose="020B060402020209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anose="05000000000000000000" pitchFamily="2" charset="2"/>
                  <a:buChar char="Ø"/>
                  <a:defRPr sz="2000">
                    <a:solidFill>
                      <a:srgbClr val="0000CC"/>
                    </a:solidFill>
                    <a:latin typeface="Courier New" panose="02070409020205090404" pitchFamily="49" charset="0"/>
                    <a:cs typeface="Arial" panose="020B060402020209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2000">
                    <a:solidFill>
                      <a:srgbClr val="0000CC"/>
                    </a:solidFill>
                    <a:latin typeface="Courier New" panose="02070409020205090404" pitchFamily="49" charset="0"/>
                    <a:cs typeface="Arial" panose="020B060402020209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2000">
                    <a:solidFill>
                      <a:srgbClr val="0000CC"/>
                    </a:solidFill>
                    <a:latin typeface="Courier New" panose="02070409020205090404" pitchFamily="49" charset="0"/>
                    <a:cs typeface="Arial" panose="020B060402020209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2000">
                    <a:solidFill>
                      <a:srgbClr val="0000CC"/>
                    </a:solidFill>
                    <a:latin typeface="Courier New" panose="02070409020205090404" pitchFamily="49" charset="0"/>
                    <a:cs typeface="Arial" panose="020B060402020209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2000">
                    <a:solidFill>
                      <a:srgbClr val="0000CC"/>
                    </a:solidFill>
                    <a:latin typeface="Courier New" panose="02070409020205090404" pitchFamily="49" charset="0"/>
                    <a:cs typeface="Arial" panose="020B060402020209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en-US" alt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58" name="Line 26"/>
              <p:cNvSpPr>
                <a:spLocks noChangeShapeType="1"/>
              </p:cNvSpPr>
              <p:nvPr/>
            </p:nvSpPr>
            <p:spPr bwMode="auto">
              <a:xfrm flipV="1">
                <a:off x="4059" y="3158"/>
                <a:ext cx="273" cy="18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aphicFrame>
            <p:nvGraphicFramePr>
              <p:cNvPr id="59" name="Object 27"/>
              <p:cNvGraphicFramePr>
                <a:graphicFrameLocks noChangeAspect="1"/>
              </p:cNvGraphicFramePr>
              <p:nvPr/>
            </p:nvGraphicFramePr>
            <p:xfrm>
              <a:off x="4326" y="2982"/>
              <a:ext cx="483" cy="22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0" name="Equation" r:id="rId10" imgW="469900" imgH="215900" progId="Equation.3">
                      <p:embed/>
                    </p:oleObj>
                  </mc:Choice>
                  <mc:Fallback>
                    <p:oleObj name="Equation" r:id="rId10" imgW="469900" imgH="215900" progId="Equation.3">
                      <p:embed/>
                      <p:pic>
                        <p:nvPicPr>
                          <p:cNvPr id="0" name="Object 27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1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326" y="2982"/>
                            <a:ext cx="483" cy="22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11" name="Group 33"/>
            <p:cNvGrpSpPr/>
            <p:nvPr/>
          </p:nvGrpSpPr>
          <p:grpSpPr bwMode="auto">
            <a:xfrm>
              <a:off x="6869113" y="1177925"/>
              <a:ext cx="0" cy="0"/>
              <a:chOff x="3651" y="2432"/>
              <a:chExt cx="1950" cy="1633"/>
            </a:xfrm>
          </p:grpSpPr>
          <p:grpSp>
            <p:nvGrpSpPr>
              <p:cNvPr id="32" name="Group 34"/>
              <p:cNvGrpSpPr/>
              <p:nvPr/>
            </p:nvGrpSpPr>
            <p:grpSpPr bwMode="auto">
              <a:xfrm>
                <a:off x="3651" y="2432"/>
                <a:ext cx="1950" cy="1633"/>
                <a:chOff x="3334" y="1298"/>
                <a:chExt cx="1950" cy="1633"/>
              </a:xfrm>
            </p:grpSpPr>
            <p:graphicFrame>
              <p:nvGraphicFramePr>
                <p:cNvPr id="37" name="Object 35"/>
                <p:cNvGraphicFramePr>
                  <a:graphicFrameLocks noChangeAspect="1"/>
                </p:cNvGraphicFramePr>
                <p:nvPr/>
              </p:nvGraphicFramePr>
              <p:xfrm>
                <a:off x="5110" y="2704"/>
                <a:ext cx="174" cy="227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12" name="Equation" r:id="rId12" imgW="165100" imgH="215900" progId="Equation.3">
                        <p:embed/>
                      </p:oleObj>
                    </mc:Choice>
                    <mc:Fallback>
                      <p:oleObj name="Equation" r:id="rId12" imgW="165100" imgH="215900" progId="Equation.3">
                        <p:embed/>
                        <p:pic>
                          <p:nvPicPr>
                            <p:cNvPr id="0" name="Object 35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5110" y="2704"/>
                              <a:ext cx="174" cy="227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pSp>
              <p:nvGrpSpPr>
                <p:cNvPr id="38" name="Group 36"/>
                <p:cNvGrpSpPr/>
                <p:nvPr/>
              </p:nvGrpSpPr>
              <p:grpSpPr bwMode="auto">
                <a:xfrm>
                  <a:off x="3561" y="1434"/>
                  <a:ext cx="1714" cy="1270"/>
                  <a:chOff x="3902" y="1389"/>
                  <a:chExt cx="1714" cy="1270"/>
                </a:xfrm>
              </p:grpSpPr>
              <p:sp>
                <p:nvSpPr>
                  <p:cNvPr id="52" name="Line 37"/>
                  <p:cNvSpPr>
                    <a:spLocks noChangeShapeType="1"/>
                  </p:cNvSpPr>
                  <p:nvPr/>
                </p:nvSpPr>
                <p:spPr bwMode="auto">
                  <a:xfrm>
                    <a:off x="3902" y="2577"/>
                    <a:ext cx="1714" cy="37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tailEnd type="triangl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3" name="Line 38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923" y="1389"/>
                    <a:ext cx="37" cy="1219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tailEnd type="triangl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4" name="Arc 39"/>
                  <p:cNvSpPr/>
                  <p:nvPr/>
                </p:nvSpPr>
                <p:spPr bwMode="auto">
                  <a:xfrm rot="10267717">
                    <a:off x="4014" y="1580"/>
                    <a:ext cx="1156" cy="1079"/>
                  </a:xfrm>
                  <a:custGeom>
                    <a:avLst/>
                    <a:gdLst>
                      <a:gd name="T0" fmla="*/ 0 w 21600"/>
                      <a:gd name="T1" fmla="*/ 0 h 25576"/>
                      <a:gd name="T2" fmla="*/ 0 w 21600"/>
                      <a:gd name="T3" fmla="*/ 0 h 25576"/>
                      <a:gd name="T4" fmla="*/ 0 w 21600"/>
                      <a:gd name="T5" fmla="*/ 0 h 25576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5576"/>
                      <a:gd name="T11" fmla="*/ 21600 w 21600"/>
                      <a:gd name="T12" fmla="*/ 25576 h 2557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5576" fill="none" extrusionOk="0">
                        <a:moveTo>
                          <a:pt x="2366" y="-1"/>
                        </a:moveTo>
                        <a:cubicBezTo>
                          <a:pt x="13313" y="1206"/>
                          <a:pt x="21600" y="10456"/>
                          <a:pt x="21600" y="21470"/>
                        </a:cubicBezTo>
                        <a:cubicBezTo>
                          <a:pt x="21600" y="22848"/>
                          <a:pt x="21468" y="24223"/>
                          <a:pt x="21206" y="25576"/>
                        </a:cubicBezTo>
                      </a:path>
                      <a:path w="21600" h="25576" stroke="0" extrusionOk="0">
                        <a:moveTo>
                          <a:pt x="2366" y="-1"/>
                        </a:moveTo>
                        <a:cubicBezTo>
                          <a:pt x="13313" y="1206"/>
                          <a:pt x="21600" y="10456"/>
                          <a:pt x="21600" y="21470"/>
                        </a:cubicBezTo>
                        <a:cubicBezTo>
                          <a:pt x="21600" y="22848"/>
                          <a:pt x="21468" y="24223"/>
                          <a:pt x="21206" y="25576"/>
                        </a:cubicBezTo>
                        <a:lnTo>
                          <a:pt x="0" y="21470"/>
                        </a:lnTo>
                        <a:lnTo>
                          <a:pt x="2366" y="-1"/>
                        </a:lnTo>
                        <a:close/>
                      </a:path>
                    </a:pathLst>
                  </a:custGeom>
                  <a:noFill/>
                  <a:ln w="34925">
                    <a:solidFill>
                      <a:srgbClr val="FF0000"/>
                    </a:solidFill>
                    <a:rou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39" name="Oval 40"/>
                <p:cNvSpPr>
                  <a:spLocks noChangeArrowheads="1"/>
                </p:cNvSpPr>
                <p:nvPr/>
              </p:nvSpPr>
              <p:spPr bwMode="auto">
                <a:xfrm>
                  <a:off x="3606" y="1752"/>
                  <a:ext cx="91" cy="91"/>
                </a:xfrm>
                <a:prstGeom prst="ellipse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</a:ln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lr>
                      <a:srgbClr val="FF0000"/>
                    </a:buClr>
                    <a:buFont typeface="Wingdings" panose="05000000000000000000" pitchFamily="2" charset="2"/>
                    <a:buChar char="q"/>
                    <a:defRPr sz="2400">
                      <a:solidFill>
                        <a:srgbClr val="0000CC"/>
                      </a:solidFill>
                      <a:latin typeface="Arial" panose="020B0604020202090204" pitchFamily="34" charset="0"/>
                      <a:cs typeface="Arial" panose="020B0604020202090204" pitchFamily="34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o"/>
                    <a:defRPr sz="2000">
                      <a:solidFill>
                        <a:srgbClr val="0000CC"/>
                      </a:solidFill>
                      <a:latin typeface="Arial" panose="020B0604020202090204" pitchFamily="34" charset="0"/>
                      <a:cs typeface="Arial" panose="020B0604020202090204" pitchFamily="34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Font typeface="Wingdings" panose="05000000000000000000" pitchFamily="2" charset="2"/>
                    <a:buChar char="ü"/>
                    <a:defRPr sz="2000">
                      <a:solidFill>
                        <a:srgbClr val="0000CC"/>
                      </a:solidFill>
                      <a:latin typeface="Arial" panose="020B0604020202090204" pitchFamily="34" charset="0"/>
                      <a:cs typeface="Arial" panose="020B0604020202090204" pitchFamily="34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Font typeface="Wingdings" panose="05000000000000000000" pitchFamily="2" charset="2"/>
                    <a:buChar char="§"/>
                    <a:defRPr sz="2000">
                      <a:solidFill>
                        <a:srgbClr val="0000CC"/>
                      </a:solidFill>
                      <a:latin typeface="Arial" panose="020B0604020202090204" pitchFamily="34" charset="0"/>
                      <a:cs typeface="Arial" panose="020B0604020202090204" pitchFamily="34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Font typeface="Wingdings" panose="05000000000000000000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anose="02070409020205090404" pitchFamily="49" charset="0"/>
                      <a:cs typeface="Arial" panose="020B060402020209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anose="02070409020205090404" pitchFamily="49" charset="0"/>
                      <a:cs typeface="Arial" panose="020B060402020209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anose="02070409020205090404" pitchFamily="49" charset="0"/>
                      <a:cs typeface="Arial" panose="020B060402020209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anose="02070409020205090404" pitchFamily="49" charset="0"/>
                      <a:cs typeface="Arial" panose="020B060402020209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anose="02070409020205090404" pitchFamily="49" charset="0"/>
                      <a:cs typeface="Arial" panose="020B0604020202090204" pitchFamily="34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endParaRPr lang="en-US" altLang="en-US" sz="18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0" name="Oval 41"/>
                <p:cNvSpPr>
                  <a:spLocks noChangeArrowheads="1"/>
                </p:cNvSpPr>
                <p:nvPr/>
              </p:nvSpPr>
              <p:spPr bwMode="auto">
                <a:xfrm>
                  <a:off x="3606" y="1888"/>
                  <a:ext cx="91" cy="91"/>
                </a:xfrm>
                <a:prstGeom prst="ellipse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</a:ln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lr>
                      <a:srgbClr val="FF0000"/>
                    </a:buClr>
                    <a:buFont typeface="Wingdings" panose="05000000000000000000" pitchFamily="2" charset="2"/>
                    <a:buChar char="q"/>
                    <a:defRPr sz="2400">
                      <a:solidFill>
                        <a:srgbClr val="0000CC"/>
                      </a:solidFill>
                      <a:latin typeface="Arial" panose="020B0604020202090204" pitchFamily="34" charset="0"/>
                      <a:cs typeface="Arial" panose="020B0604020202090204" pitchFamily="34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o"/>
                    <a:defRPr sz="2000">
                      <a:solidFill>
                        <a:srgbClr val="0000CC"/>
                      </a:solidFill>
                      <a:latin typeface="Arial" panose="020B0604020202090204" pitchFamily="34" charset="0"/>
                      <a:cs typeface="Arial" panose="020B0604020202090204" pitchFamily="34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Font typeface="Wingdings" panose="05000000000000000000" pitchFamily="2" charset="2"/>
                    <a:buChar char="ü"/>
                    <a:defRPr sz="2000">
                      <a:solidFill>
                        <a:srgbClr val="0000CC"/>
                      </a:solidFill>
                      <a:latin typeface="Arial" panose="020B0604020202090204" pitchFamily="34" charset="0"/>
                      <a:cs typeface="Arial" panose="020B0604020202090204" pitchFamily="34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Font typeface="Wingdings" panose="05000000000000000000" pitchFamily="2" charset="2"/>
                    <a:buChar char="§"/>
                    <a:defRPr sz="2000">
                      <a:solidFill>
                        <a:srgbClr val="0000CC"/>
                      </a:solidFill>
                      <a:latin typeface="Arial" panose="020B0604020202090204" pitchFamily="34" charset="0"/>
                      <a:cs typeface="Arial" panose="020B0604020202090204" pitchFamily="34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Font typeface="Wingdings" panose="05000000000000000000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anose="02070409020205090404" pitchFamily="49" charset="0"/>
                      <a:cs typeface="Arial" panose="020B060402020209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anose="02070409020205090404" pitchFamily="49" charset="0"/>
                      <a:cs typeface="Arial" panose="020B060402020209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anose="02070409020205090404" pitchFamily="49" charset="0"/>
                      <a:cs typeface="Arial" panose="020B060402020209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anose="02070409020205090404" pitchFamily="49" charset="0"/>
                      <a:cs typeface="Arial" panose="020B060402020209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anose="02070409020205090404" pitchFamily="49" charset="0"/>
                      <a:cs typeface="Arial" panose="020B0604020202090204" pitchFamily="34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endParaRPr lang="en-US" altLang="en-US" sz="18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1" name="Oval 42"/>
                <p:cNvSpPr>
                  <a:spLocks noChangeArrowheads="1"/>
                </p:cNvSpPr>
                <p:nvPr/>
              </p:nvSpPr>
              <p:spPr bwMode="auto">
                <a:xfrm>
                  <a:off x="3651" y="2024"/>
                  <a:ext cx="91" cy="91"/>
                </a:xfrm>
                <a:prstGeom prst="ellipse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</a:ln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lr>
                      <a:srgbClr val="FF0000"/>
                    </a:buClr>
                    <a:buFont typeface="Wingdings" panose="05000000000000000000" pitchFamily="2" charset="2"/>
                    <a:buChar char="q"/>
                    <a:defRPr sz="2400">
                      <a:solidFill>
                        <a:srgbClr val="0000CC"/>
                      </a:solidFill>
                      <a:latin typeface="Arial" panose="020B0604020202090204" pitchFamily="34" charset="0"/>
                      <a:cs typeface="Arial" panose="020B0604020202090204" pitchFamily="34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o"/>
                    <a:defRPr sz="2000">
                      <a:solidFill>
                        <a:srgbClr val="0000CC"/>
                      </a:solidFill>
                      <a:latin typeface="Arial" panose="020B0604020202090204" pitchFamily="34" charset="0"/>
                      <a:cs typeface="Arial" panose="020B0604020202090204" pitchFamily="34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Font typeface="Wingdings" panose="05000000000000000000" pitchFamily="2" charset="2"/>
                    <a:buChar char="ü"/>
                    <a:defRPr sz="2000">
                      <a:solidFill>
                        <a:srgbClr val="0000CC"/>
                      </a:solidFill>
                      <a:latin typeface="Arial" panose="020B0604020202090204" pitchFamily="34" charset="0"/>
                      <a:cs typeface="Arial" panose="020B0604020202090204" pitchFamily="34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Font typeface="Wingdings" panose="05000000000000000000" pitchFamily="2" charset="2"/>
                    <a:buChar char="§"/>
                    <a:defRPr sz="2000">
                      <a:solidFill>
                        <a:srgbClr val="0000CC"/>
                      </a:solidFill>
                      <a:latin typeface="Arial" panose="020B0604020202090204" pitchFamily="34" charset="0"/>
                      <a:cs typeface="Arial" panose="020B0604020202090204" pitchFamily="34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Font typeface="Wingdings" panose="05000000000000000000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anose="02070409020205090404" pitchFamily="49" charset="0"/>
                      <a:cs typeface="Arial" panose="020B060402020209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anose="02070409020205090404" pitchFamily="49" charset="0"/>
                      <a:cs typeface="Arial" panose="020B060402020209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anose="02070409020205090404" pitchFamily="49" charset="0"/>
                      <a:cs typeface="Arial" panose="020B060402020209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anose="02070409020205090404" pitchFamily="49" charset="0"/>
                      <a:cs typeface="Arial" panose="020B060402020209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anose="02070409020205090404" pitchFamily="49" charset="0"/>
                      <a:cs typeface="Arial" panose="020B0604020202090204" pitchFamily="34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endParaRPr lang="en-US" altLang="en-US" sz="18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2" name="Oval 43"/>
                <p:cNvSpPr>
                  <a:spLocks noChangeArrowheads="1"/>
                </p:cNvSpPr>
                <p:nvPr/>
              </p:nvSpPr>
              <p:spPr bwMode="auto">
                <a:xfrm>
                  <a:off x="3697" y="2160"/>
                  <a:ext cx="91" cy="91"/>
                </a:xfrm>
                <a:prstGeom prst="ellipse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</a:ln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lr>
                      <a:srgbClr val="FF0000"/>
                    </a:buClr>
                    <a:buFont typeface="Wingdings" panose="05000000000000000000" pitchFamily="2" charset="2"/>
                    <a:buChar char="q"/>
                    <a:defRPr sz="2400">
                      <a:solidFill>
                        <a:srgbClr val="0000CC"/>
                      </a:solidFill>
                      <a:latin typeface="Arial" panose="020B0604020202090204" pitchFamily="34" charset="0"/>
                      <a:cs typeface="Arial" panose="020B0604020202090204" pitchFamily="34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o"/>
                    <a:defRPr sz="2000">
                      <a:solidFill>
                        <a:srgbClr val="0000CC"/>
                      </a:solidFill>
                      <a:latin typeface="Arial" panose="020B0604020202090204" pitchFamily="34" charset="0"/>
                      <a:cs typeface="Arial" panose="020B0604020202090204" pitchFamily="34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Font typeface="Wingdings" panose="05000000000000000000" pitchFamily="2" charset="2"/>
                    <a:buChar char="ü"/>
                    <a:defRPr sz="2000">
                      <a:solidFill>
                        <a:srgbClr val="0000CC"/>
                      </a:solidFill>
                      <a:latin typeface="Arial" panose="020B0604020202090204" pitchFamily="34" charset="0"/>
                      <a:cs typeface="Arial" panose="020B0604020202090204" pitchFamily="34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Font typeface="Wingdings" panose="05000000000000000000" pitchFamily="2" charset="2"/>
                    <a:buChar char="§"/>
                    <a:defRPr sz="2000">
                      <a:solidFill>
                        <a:srgbClr val="0000CC"/>
                      </a:solidFill>
                      <a:latin typeface="Arial" panose="020B0604020202090204" pitchFamily="34" charset="0"/>
                      <a:cs typeface="Arial" panose="020B0604020202090204" pitchFamily="34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Font typeface="Wingdings" panose="05000000000000000000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anose="02070409020205090404" pitchFamily="49" charset="0"/>
                      <a:cs typeface="Arial" panose="020B060402020209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anose="02070409020205090404" pitchFamily="49" charset="0"/>
                      <a:cs typeface="Arial" panose="020B060402020209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anose="02070409020205090404" pitchFamily="49" charset="0"/>
                      <a:cs typeface="Arial" panose="020B060402020209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anose="02070409020205090404" pitchFamily="49" charset="0"/>
                      <a:cs typeface="Arial" panose="020B060402020209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anose="02070409020205090404" pitchFamily="49" charset="0"/>
                      <a:cs typeface="Arial" panose="020B0604020202090204" pitchFamily="34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endParaRPr lang="en-US" altLang="en-US" sz="18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3" name="Oval 44"/>
                <p:cNvSpPr>
                  <a:spLocks noChangeArrowheads="1"/>
                </p:cNvSpPr>
                <p:nvPr/>
              </p:nvSpPr>
              <p:spPr bwMode="auto">
                <a:xfrm>
                  <a:off x="3788" y="2251"/>
                  <a:ext cx="91" cy="91"/>
                </a:xfrm>
                <a:prstGeom prst="ellipse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</a:ln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lr>
                      <a:srgbClr val="FF0000"/>
                    </a:buClr>
                    <a:buFont typeface="Wingdings" panose="05000000000000000000" pitchFamily="2" charset="2"/>
                    <a:buChar char="q"/>
                    <a:defRPr sz="2400">
                      <a:solidFill>
                        <a:srgbClr val="0000CC"/>
                      </a:solidFill>
                      <a:latin typeface="Arial" panose="020B0604020202090204" pitchFamily="34" charset="0"/>
                      <a:cs typeface="Arial" panose="020B0604020202090204" pitchFamily="34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o"/>
                    <a:defRPr sz="2000">
                      <a:solidFill>
                        <a:srgbClr val="0000CC"/>
                      </a:solidFill>
                      <a:latin typeface="Arial" panose="020B0604020202090204" pitchFamily="34" charset="0"/>
                      <a:cs typeface="Arial" panose="020B0604020202090204" pitchFamily="34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Font typeface="Wingdings" panose="05000000000000000000" pitchFamily="2" charset="2"/>
                    <a:buChar char="ü"/>
                    <a:defRPr sz="2000">
                      <a:solidFill>
                        <a:srgbClr val="0000CC"/>
                      </a:solidFill>
                      <a:latin typeface="Arial" panose="020B0604020202090204" pitchFamily="34" charset="0"/>
                      <a:cs typeface="Arial" panose="020B0604020202090204" pitchFamily="34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Font typeface="Wingdings" panose="05000000000000000000" pitchFamily="2" charset="2"/>
                    <a:buChar char="§"/>
                    <a:defRPr sz="2000">
                      <a:solidFill>
                        <a:srgbClr val="0000CC"/>
                      </a:solidFill>
                      <a:latin typeface="Arial" panose="020B0604020202090204" pitchFamily="34" charset="0"/>
                      <a:cs typeface="Arial" panose="020B0604020202090204" pitchFamily="34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Font typeface="Wingdings" panose="05000000000000000000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anose="02070409020205090404" pitchFamily="49" charset="0"/>
                      <a:cs typeface="Arial" panose="020B060402020209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anose="02070409020205090404" pitchFamily="49" charset="0"/>
                      <a:cs typeface="Arial" panose="020B060402020209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anose="02070409020205090404" pitchFamily="49" charset="0"/>
                      <a:cs typeface="Arial" panose="020B060402020209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anose="02070409020205090404" pitchFamily="49" charset="0"/>
                      <a:cs typeface="Arial" panose="020B060402020209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anose="02070409020205090404" pitchFamily="49" charset="0"/>
                      <a:cs typeface="Arial" panose="020B0604020202090204" pitchFamily="34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endParaRPr lang="en-US" altLang="en-US" sz="18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4" name="Oval 45"/>
                <p:cNvSpPr>
                  <a:spLocks noChangeArrowheads="1"/>
                </p:cNvSpPr>
                <p:nvPr/>
              </p:nvSpPr>
              <p:spPr bwMode="auto">
                <a:xfrm>
                  <a:off x="3878" y="2341"/>
                  <a:ext cx="91" cy="91"/>
                </a:xfrm>
                <a:prstGeom prst="ellipse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</a:ln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lr>
                      <a:srgbClr val="FF0000"/>
                    </a:buClr>
                    <a:buFont typeface="Wingdings" panose="05000000000000000000" pitchFamily="2" charset="2"/>
                    <a:buChar char="q"/>
                    <a:defRPr sz="2400">
                      <a:solidFill>
                        <a:srgbClr val="0000CC"/>
                      </a:solidFill>
                      <a:latin typeface="Arial" panose="020B0604020202090204" pitchFamily="34" charset="0"/>
                      <a:cs typeface="Arial" panose="020B0604020202090204" pitchFamily="34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o"/>
                    <a:defRPr sz="2000">
                      <a:solidFill>
                        <a:srgbClr val="0000CC"/>
                      </a:solidFill>
                      <a:latin typeface="Arial" panose="020B0604020202090204" pitchFamily="34" charset="0"/>
                      <a:cs typeface="Arial" panose="020B0604020202090204" pitchFamily="34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Font typeface="Wingdings" panose="05000000000000000000" pitchFamily="2" charset="2"/>
                    <a:buChar char="ü"/>
                    <a:defRPr sz="2000">
                      <a:solidFill>
                        <a:srgbClr val="0000CC"/>
                      </a:solidFill>
                      <a:latin typeface="Arial" panose="020B0604020202090204" pitchFamily="34" charset="0"/>
                      <a:cs typeface="Arial" panose="020B0604020202090204" pitchFamily="34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Font typeface="Wingdings" panose="05000000000000000000" pitchFamily="2" charset="2"/>
                    <a:buChar char="§"/>
                    <a:defRPr sz="2000">
                      <a:solidFill>
                        <a:srgbClr val="0000CC"/>
                      </a:solidFill>
                      <a:latin typeface="Arial" panose="020B0604020202090204" pitchFamily="34" charset="0"/>
                      <a:cs typeface="Arial" panose="020B0604020202090204" pitchFamily="34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Font typeface="Wingdings" panose="05000000000000000000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anose="02070409020205090404" pitchFamily="49" charset="0"/>
                      <a:cs typeface="Arial" panose="020B060402020209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anose="02070409020205090404" pitchFamily="49" charset="0"/>
                      <a:cs typeface="Arial" panose="020B060402020209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anose="02070409020205090404" pitchFamily="49" charset="0"/>
                      <a:cs typeface="Arial" panose="020B060402020209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anose="02070409020205090404" pitchFamily="49" charset="0"/>
                      <a:cs typeface="Arial" panose="020B060402020209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anose="02070409020205090404" pitchFamily="49" charset="0"/>
                      <a:cs typeface="Arial" panose="020B0604020202090204" pitchFamily="34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endParaRPr lang="en-US" altLang="en-US" sz="18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5" name="Oval 46"/>
                <p:cNvSpPr>
                  <a:spLocks noChangeArrowheads="1"/>
                </p:cNvSpPr>
                <p:nvPr/>
              </p:nvSpPr>
              <p:spPr bwMode="auto">
                <a:xfrm>
                  <a:off x="4014" y="2432"/>
                  <a:ext cx="91" cy="91"/>
                </a:xfrm>
                <a:prstGeom prst="ellipse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</a:ln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lr>
                      <a:srgbClr val="FF0000"/>
                    </a:buClr>
                    <a:buFont typeface="Wingdings" panose="05000000000000000000" pitchFamily="2" charset="2"/>
                    <a:buChar char="q"/>
                    <a:defRPr sz="2400">
                      <a:solidFill>
                        <a:srgbClr val="0000CC"/>
                      </a:solidFill>
                      <a:latin typeface="Arial" panose="020B0604020202090204" pitchFamily="34" charset="0"/>
                      <a:cs typeface="Arial" panose="020B0604020202090204" pitchFamily="34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o"/>
                    <a:defRPr sz="2000">
                      <a:solidFill>
                        <a:srgbClr val="0000CC"/>
                      </a:solidFill>
                      <a:latin typeface="Arial" panose="020B0604020202090204" pitchFamily="34" charset="0"/>
                      <a:cs typeface="Arial" panose="020B0604020202090204" pitchFamily="34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Font typeface="Wingdings" panose="05000000000000000000" pitchFamily="2" charset="2"/>
                    <a:buChar char="ü"/>
                    <a:defRPr sz="2000">
                      <a:solidFill>
                        <a:srgbClr val="0000CC"/>
                      </a:solidFill>
                      <a:latin typeface="Arial" panose="020B0604020202090204" pitchFamily="34" charset="0"/>
                      <a:cs typeface="Arial" panose="020B0604020202090204" pitchFamily="34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Font typeface="Wingdings" panose="05000000000000000000" pitchFamily="2" charset="2"/>
                    <a:buChar char="§"/>
                    <a:defRPr sz="2000">
                      <a:solidFill>
                        <a:srgbClr val="0000CC"/>
                      </a:solidFill>
                      <a:latin typeface="Arial" panose="020B0604020202090204" pitchFamily="34" charset="0"/>
                      <a:cs typeface="Arial" panose="020B0604020202090204" pitchFamily="34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Font typeface="Wingdings" panose="05000000000000000000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anose="02070409020205090404" pitchFamily="49" charset="0"/>
                      <a:cs typeface="Arial" panose="020B060402020209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anose="02070409020205090404" pitchFamily="49" charset="0"/>
                      <a:cs typeface="Arial" panose="020B060402020209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anose="02070409020205090404" pitchFamily="49" charset="0"/>
                      <a:cs typeface="Arial" panose="020B060402020209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anose="02070409020205090404" pitchFamily="49" charset="0"/>
                      <a:cs typeface="Arial" panose="020B060402020209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anose="02070409020205090404" pitchFamily="49" charset="0"/>
                      <a:cs typeface="Arial" panose="020B0604020202090204" pitchFamily="34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endParaRPr lang="en-US" altLang="en-US" sz="18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6" name="Oval 47"/>
                <p:cNvSpPr>
                  <a:spLocks noChangeArrowheads="1"/>
                </p:cNvSpPr>
                <p:nvPr/>
              </p:nvSpPr>
              <p:spPr bwMode="auto">
                <a:xfrm>
                  <a:off x="4150" y="2478"/>
                  <a:ext cx="91" cy="91"/>
                </a:xfrm>
                <a:prstGeom prst="ellipse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</a:ln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lr>
                      <a:srgbClr val="FF0000"/>
                    </a:buClr>
                    <a:buFont typeface="Wingdings" panose="05000000000000000000" pitchFamily="2" charset="2"/>
                    <a:buChar char="q"/>
                    <a:defRPr sz="2400">
                      <a:solidFill>
                        <a:srgbClr val="0000CC"/>
                      </a:solidFill>
                      <a:latin typeface="Arial" panose="020B0604020202090204" pitchFamily="34" charset="0"/>
                      <a:cs typeface="Arial" panose="020B0604020202090204" pitchFamily="34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o"/>
                    <a:defRPr sz="2000">
                      <a:solidFill>
                        <a:srgbClr val="0000CC"/>
                      </a:solidFill>
                      <a:latin typeface="Arial" panose="020B0604020202090204" pitchFamily="34" charset="0"/>
                      <a:cs typeface="Arial" panose="020B0604020202090204" pitchFamily="34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Font typeface="Wingdings" panose="05000000000000000000" pitchFamily="2" charset="2"/>
                    <a:buChar char="ü"/>
                    <a:defRPr sz="2000">
                      <a:solidFill>
                        <a:srgbClr val="0000CC"/>
                      </a:solidFill>
                      <a:latin typeface="Arial" panose="020B0604020202090204" pitchFamily="34" charset="0"/>
                      <a:cs typeface="Arial" panose="020B0604020202090204" pitchFamily="34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Font typeface="Wingdings" panose="05000000000000000000" pitchFamily="2" charset="2"/>
                    <a:buChar char="§"/>
                    <a:defRPr sz="2000">
                      <a:solidFill>
                        <a:srgbClr val="0000CC"/>
                      </a:solidFill>
                      <a:latin typeface="Arial" panose="020B0604020202090204" pitchFamily="34" charset="0"/>
                      <a:cs typeface="Arial" panose="020B0604020202090204" pitchFamily="34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Font typeface="Wingdings" panose="05000000000000000000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anose="02070409020205090404" pitchFamily="49" charset="0"/>
                      <a:cs typeface="Arial" panose="020B060402020209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anose="02070409020205090404" pitchFamily="49" charset="0"/>
                      <a:cs typeface="Arial" panose="020B060402020209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anose="02070409020205090404" pitchFamily="49" charset="0"/>
                      <a:cs typeface="Arial" panose="020B060402020209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anose="02070409020205090404" pitchFamily="49" charset="0"/>
                      <a:cs typeface="Arial" panose="020B060402020209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anose="02070409020205090404" pitchFamily="49" charset="0"/>
                      <a:cs typeface="Arial" panose="020B0604020202090204" pitchFamily="34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endParaRPr lang="en-US" altLang="en-US" sz="18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7" name="Oval 48"/>
                <p:cNvSpPr>
                  <a:spLocks noChangeArrowheads="1"/>
                </p:cNvSpPr>
                <p:nvPr/>
              </p:nvSpPr>
              <p:spPr bwMode="auto">
                <a:xfrm>
                  <a:off x="4286" y="2523"/>
                  <a:ext cx="91" cy="91"/>
                </a:xfrm>
                <a:prstGeom prst="ellipse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</a:ln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lr>
                      <a:srgbClr val="FF0000"/>
                    </a:buClr>
                    <a:buFont typeface="Wingdings" panose="05000000000000000000" pitchFamily="2" charset="2"/>
                    <a:buChar char="q"/>
                    <a:defRPr sz="2400">
                      <a:solidFill>
                        <a:srgbClr val="0000CC"/>
                      </a:solidFill>
                      <a:latin typeface="Arial" panose="020B0604020202090204" pitchFamily="34" charset="0"/>
                      <a:cs typeface="Arial" panose="020B0604020202090204" pitchFamily="34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o"/>
                    <a:defRPr sz="2000">
                      <a:solidFill>
                        <a:srgbClr val="0000CC"/>
                      </a:solidFill>
                      <a:latin typeface="Arial" panose="020B0604020202090204" pitchFamily="34" charset="0"/>
                      <a:cs typeface="Arial" panose="020B0604020202090204" pitchFamily="34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Font typeface="Wingdings" panose="05000000000000000000" pitchFamily="2" charset="2"/>
                    <a:buChar char="ü"/>
                    <a:defRPr sz="2000">
                      <a:solidFill>
                        <a:srgbClr val="0000CC"/>
                      </a:solidFill>
                      <a:latin typeface="Arial" panose="020B0604020202090204" pitchFamily="34" charset="0"/>
                      <a:cs typeface="Arial" panose="020B0604020202090204" pitchFamily="34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Font typeface="Wingdings" panose="05000000000000000000" pitchFamily="2" charset="2"/>
                    <a:buChar char="§"/>
                    <a:defRPr sz="2000">
                      <a:solidFill>
                        <a:srgbClr val="0000CC"/>
                      </a:solidFill>
                      <a:latin typeface="Arial" panose="020B0604020202090204" pitchFamily="34" charset="0"/>
                      <a:cs typeface="Arial" panose="020B0604020202090204" pitchFamily="34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Font typeface="Wingdings" panose="05000000000000000000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anose="02070409020205090404" pitchFamily="49" charset="0"/>
                      <a:cs typeface="Arial" panose="020B060402020209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anose="02070409020205090404" pitchFamily="49" charset="0"/>
                      <a:cs typeface="Arial" panose="020B060402020209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anose="02070409020205090404" pitchFamily="49" charset="0"/>
                      <a:cs typeface="Arial" panose="020B060402020209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anose="02070409020205090404" pitchFamily="49" charset="0"/>
                      <a:cs typeface="Arial" panose="020B060402020209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anose="02070409020205090404" pitchFamily="49" charset="0"/>
                      <a:cs typeface="Arial" panose="020B0604020202090204" pitchFamily="34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endParaRPr lang="en-US" altLang="en-US" sz="18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8" name="Oval 49"/>
                <p:cNvSpPr>
                  <a:spLocks noChangeArrowheads="1"/>
                </p:cNvSpPr>
                <p:nvPr/>
              </p:nvSpPr>
              <p:spPr bwMode="auto">
                <a:xfrm>
                  <a:off x="4422" y="2568"/>
                  <a:ext cx="91" cy="91"/>
                </a:xfrm>
                <a:prstGeom prst="ellipse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</a:ln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lr>
                      <a:srgbClr val="FF0000"/>
                    </a:buClr>
                    <a:buFont typeface="Wingdings" panose="05000000000000000000" pitchFamily="2" charset="2"/>
                    <a:buChar char="q"/>
                    <a:defRPr sz="2400">
                      <a:solidFill>
                        <a:srgbClr val="0000CC"/>
                      </a:solidFill>
                      <a:latin typeface="Arial" panose="020B0604020202090204" pitchFamily="34" charset="0"/>
                      <a:cs typeface="Arial" panose="020B0604020202090204" pitchFamily="34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o"/>
                    <a:defRPr sz="2000">
                      <a:solidFill>
                        <a:srgbClr val="0000CC"/>
                      </a:solidFill>
                      <a:latin typeface="Arial" panose="020B0604020202090204" pitchFamily="34" charset="0"/>
                      <a:cs typeface="Arial" panose="020B0604020202090204" pitchFamily="34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Font typeface="Wingdings" panose="05000000000000000000" pitchFamily="2" charset="2"/>
                    <a:buChar char="ü"/>
                    <a:defRPr sz="2000">
                      <a:solidFill>
                        <a:srgbClr val="0000CC"/>
                      </a:solidFill>
                      <a:latin typeface="Arial" panose="020B0604020202090204" pitchFamily="34" charset="0"/>
                      <a:cs typeface="Arial" panose="020B0604020202090204" pitchFamily="34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Font typeface="Wingdings" panose="05000000000000000000" pitchFamily="2" charset="2"/>
                    <a:buChar char="§"/>
                    <a:defRPr sz="2000">
                      <a:solidFill>
                        <a:srgbClr val="0000CC"/>
                      </a:solidFill>
                      <a:latin typeface="Arial" panose="020B0604020202090204" pitchFamily="34" charset="0"/>
                      <a:cs typeface="Arial" panose="020B0604020202090204" pitchFamily="34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Font typeface="Wingdings" panose="05000000000000000000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anose="02070409020205090404" pitchFamily="49" charset="0"/>
                      <a:cs typeface="Arial" panose="020B060402020209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anose="02070409020205090404" pitchFamily="49" charset="0"/>
                      <a:cs typeface="Arial" panose="020B060402020209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anose="02070409020205090404" pitchFamily="49" charset="0"/>
                      <a:cs typeface="Arial" panose="020B060402020209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anose="02070409020205090404" pitchFamily="49" charset="0"/>
                      <a:cs typeface="Arial" panose="020B060402020209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anose="02070409020205090404" pitchFamily="49" charset="0"/>
                      <a:cs typeface="Arial" panose="020B0604020202090204" pitchFamily="34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endParaRPr lang="en-US" altLang="en-US" sz="18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9" name="Oval 50"/>
                <p:cNvSpPr>
                  <a:spLocks noChangeArrowheads="1"/>
                </p:cNvSpPr>
                <p:nvPr/>
              </p:nvSpPr>
              <p:spPr bwMode="auto">
                <a:xfrm>
                  <a:off x="4558" y="2568"/>
                  <a:ext cx="91" cy="91"/>
                </a:xfrm>
                <a:prstGeom prst="ellipse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</a:ln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lr>
                      <a:srgbClr val="FF0000"/>
                    </a:buClr>
                    <a:buFont typeface="Wingdings" panose="05000000000000000000" pitchFamily="2" charset="2"/>
                    <a:buChar char="q"/>
                    <a:defRPr sz="2400">
                      <a:solidFill>
                        <a:srgbClr val="0000CC"/>
                      </a:solidFill>
                      <a:latin typeface="Arial" panose="020B0604020202090204" pitchFamily="34" charset="0"/>
                      <a:cs typeface="Arial" panose="020B0604020202090204" pitchFamily="34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o"/>
                    <a:defRPr sz="2000">
                      <a:solidFill>
                        <a:srgbClr val="0000CC"/>
                      </a:solidFill>
                      <a:latin typeface="Arial" panose="020B0604020202090204" pitchFamily="34" charset="0"/>
                      <a:cs typeface="Arial" panose="020B0604020202090204" pitchFamily="34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Font typeface="Wingdings" panose="05000000000000000000" pitchFamily="2" charset="2"/>
                    <a:buChar char="ü"/>
                    <a:defRPr sz="2000">
                      <a:solidFill>
                        <a:srgbClr val="0000CC"/>
                      </a:solidFill>
                      <a:latin typeface="Arial" panose="020B0604020202090204" pitchFamily="34" charset="0"/>
                      <a:cs typeface="Arial" panose="020B0604020202090204" pitchFamily="34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Font typeface="Wingdings" panose="05000000000000000000" pitchFamily="2" charset="2"/>
                    <a:buChar char="§"/>
                    <a:defRPr sz="2000">
                      <a:solidFill>
                        <a:srgbClr val="0000CC"/>
                      </a:solidFill>
                      <a:latin typeface="Arial" panose="020B0604020202090204" pitchFamily="34" charset="0"/>
                      <a:cs typeface="Arial" panose="020B0604020202090204" pitchFamily="34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Font typeface="Wingdings" panose="05000000000000000000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anose="02070409020205090404" pitchFamily="49" charset="0"/>
                      <a:cs typeface="Arial" panose="020B060402020209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anose="02070409020205090404" pitchFamily="49" charset="0"/>
                      <a:cs typeface="Arial" panose="020B060402020209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anose="02070409020205090404" pitchFamily="49" charset="0"/>
                      <a:cs typeface="Arial" panose="020B060402020209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anose="02070409020205090404" pitchFamily="49" charset="0"/>
                      <a:cs typeface="Arial" panose="020B060402020209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anose="02070409020205090404" pitchFamily="49" charset="0"/>
                      <a:cs typeface="Arial" panose="020B0604020202090204" pitchFamily="34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endParaRPr lang="en-US" altLang="en-US" sz="18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0" name="Oval 51"/>
                <p:cNvSpPr>
                  <a:spLocks noChangeArrowheads="1"/>
                </p:cNvSpPr>
                <p:nvPr/>
              </p:nvSpPr>
              <p:spPr bwMode="auto">
                <a:xfrm>
                  <a:off x="4695" y="2568"/>
                  <a:ext cx="91" cy="91"/>
                </a:xfrm>
                <a:prstGeom prst="ellipse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</a:ln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lr>
                      <a:srgbClr val="FF0000"/>
                    </a:buClr>
                    <a:buFont typeface="Wingdings" panose="05000000000000000000" pitchFamily="2" charset="2"/>
                    <a:buChar char="q"/>
                    <a:defRPr sz="2400">
                      <a:solidFill>
                        <a:srgbClr val="0000CC"/>
                      </a:solidFill>
                      <a:latin typeface="Arial" panose="020B0604020202090204" pitchFamily="34" charset="0"/>
                      <a:cs typeface="Arial" panose="020B0604020202090204" pitchFamily="34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o"/>
                    <a:defRPr sz="2000">
                      <a:solidFill>
                        <a:srgbClr val="0000CC"/>
                      </a:solidFill>
                      <a:latin typeface="Arial" panose="020B0604020202090204" pitchFamily="34" charset="0"/>
                      <a:cs typeface="Arial" panose="020B0604020202090204" pitchFamily="34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Font typeface="Wingdings" panose="05000000000000000000" pitchFamily="2" charset="2"/>
                    <a:buChar char="ü"/>
                    <a:defRPr sz="2000">
                      <a:solidFill>
                        <a:srgbClr val="0000CC"/>
                      </a:solidFill>
                      <a:latin typeface="Arial" panose="020B0604020202090204" pitchFamily="34" charset="0"/>
                      <a:cs typeface="Arial" panose="020B0604020202090204" pitchFamily="34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Font typeface="Wingdings" panose="05000000000000000000" pitchFamily="2" charset="2"/>
                    <a:buChar char="§"/>
                    <a:defRPr sz="2000">
                      <a:solidFill>
                        <a:srgbClr val="0000CC"/>
                      </a:solidFill>
                      <a:latin typeface="Arial" panose="020B0604020202090204" pitchFamily="34" charset="0"/>
                      <a:cs typeface="Arial" panose="020B0604020202090204" pitchFamily="34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Font typeface="Wingdings" panose="05000000000000000000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anose="02070409020205090404" pitchFamily="49" charset="0"/>
                      <a:cs typeface="Arial" panose="020B060402020209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anose="02070409020205090404" pitchFamily="49" charset="0"/>
                      <a:cs typeface="Arial" panose="020B060402020209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anose="02070409020205090404" pitchFamily="49" charset="0"/>
                      <a:cs typeface="Arial" panose="020B060402020209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anose="02070409020205090404" pitchFamily="49" charset="0"/>
                      <a:cs typeface="Arial" panose="020B060402020209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anose="02070409020205090404" pitchFamily="49" charset="0"/>
                      <a:cs typeface="Arial" panose="020B0604020202090204" pitchFamily="34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endParaRPr lang="en-US" altLang="en-US" sz="1800">
                    <a:solidFill>
                      <a:schemeClr val="tx1"/>
                    </a:solidFill>
                  </a:endParaRPr>
                </a:p>
              </p:txBody>
            </p:sp>
            <p:graphicFrame>
              <p:nvGraphicFramePr>
                <p:cNvPr id="51" name="Object 52"/>
                <p:cNvGraphicFramePr>
                  <a:graphicFrameLocks noChangeAspect="1"/>
                </p:cNvGraphicFramePr>
                <p:nvPr/>
              </p:nvGraphicFramePr>
              <p:xfrm>
                <a:off x="3334" y="1298"/>
                <a:ext cx="194" cy="235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13" name="Equation" r:id="rId13" imgW="177800" imgH="215900" progId="Equation.3">
                        <p:embed/>
                      </p:oleObj>
                    </mc:Choice>
                    <mc:Fallback>
                      <p:oleObj name="Equation" r:id="rId13" imgW="177800" imgH="215900" progId="Equation.3">
                        <p:embed/>
                        <p:pic>
                          <p:nvPicPr>
                            <p:cNvPr id="0" name="Object 52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7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3334" y="1298"/>
                              <a:ext cx="194" cy="235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  <p:graphicFrame>
            <p:nvGraphicFramePr>
              <p:cNvPr id="33" name="Object 53"/>
              <p:cNvGraphicFramePr>
                <a:graphicFrameLocks noChangeAspect="1"/>
              </p:cNvGraphicFramePr>
              <p:nvPr/>
            </p:nvGraphicFramePr>
            <p:xfrm>
              <a:off x="3771" y="3815"/>
              <a:ext cx="470" cy="23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4" name="Equation" r:id="rId14" imgW="457200" imgH="228600" progId="Equation.3">
                      <p:embed/>
                    </p:oleObj>
                  </mc:Choice>
                  <mc:Fallback>
                    <p:oleObj name="Equation" r:id="rId14" imgW="457200" imgH="228600" progId="Equation.3">
                      <p:embed/>
                      <p:pic>
                        <p:nvPicPr>
                          <p:cNvPr id="0" name="Object 53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771" y="3815"/>
                            <a:ext cx="470" cy="235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34" name="Oval 54"/>
              <p:cNvSpPr>
                <a:spLocks noChangeArrowheads="1"/>
              </p:cNvSpPr>
              <p:nvPr/>
            </p:nvSpPr>
            <p:spPr bwMode="auto">
              <a:xfrm>
                <a:off x="3878" y="3702"/>
                <a:ext cx="91" cy="9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</a:ln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rgbClr val="FF0000"/>
                  </a:buClr>
                  <a:buFont typeface="Wingdings" panose="05000000000000000000" pitchFamily="2" charset="2"/>
                  <a:buChar char="q"/>
                  <a:defRPr sz="2400">
                    <a:solidFill>
                      <a:srgbClr val="0000CC"/>
                    </a:solidFill>
                    <a:latin typeface="Arial" panose="020B0604020202090204" pitchFamily="34" charset="0"/>
                    <a:cs typeface="Arial" panose="020B060402020209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o"/>
                  <a:defRPr sz="2000">
                    <a:solidFill>
                      <a:srgbClr val="0000CC"/>
                    </a:solidFill>
                    <a:latin typeface="Arial" panose="020B0604020202090204" pitchFamily="34" charset="0"/>
                    <a:cs typeface="Arial" panose="020B060402020209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anose="05000000000000000000" pitchFamily="2" charset="2"/>
                  <a:buChar char="ü"/>
                  <a:defRPr sz="2000">
                    <a:solidFill>
                      <a:srgbClr val="0000CC"/>
                    </a:solidFill>
                    <a:latin typeface="Arial" panose="020B0604020202090204" pitchFamily="34" charset="0"/>
                    <a:cs typeface="Arial" panose="020B060402020209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anose="05000000000000000000" pitchFamily="2" charset="2"/>
                  <a:buChar char="§"/>
                  <a:defRPr sz="2000">
                    <a:solidFill>
                      <a:srgbClr val="0000CC"/>
                    </a:solidFill>
                    <a:latin typeface="Arial" panose="020B0604020202090204" pitchFamily="34" charset="0"/>
                    <a:cs typeface="Arial" panose="020B060402020209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anose="05000000000000000000" pitchFamily="2" charset="2"/>
                  <a:buChar char="Ø"/>
                  <a:defRPr sz="2000">
                    <a:solidFill>
                      <a:srgbClr val="0000CC"/>
                    </a:solidFill>
                    <a:latin typeface="Courier New" panose="02070409020205090404" pitchFamily="49" charset="0"/>
                    <a:cs typeface="Arial" panose="020B060402020209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2000">
                    <a:solidFill>
                      <a:srgbClr val="0000CC"/>
                    </a:solidFill>
                    <a:latin typeface="Courier New" panose="02070409020205090404" pitchFamily="49" charset="0"/>
                    <a:cs typeface="Arial" panose="020B060402020209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2000">
                    <a:solidFill>
                      <a:srgbClr val="0000CC"/>
                    </a:solidFill>
                    <a:latin typeface="Courier New" panose="02070409020205090404" pitchFamily="49" charset="0"/>
                    <a:cs typeface="Arial" panose="020B060402020209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2000">
                    <a:solidFill>
                      <a:srgbClr val="0000CC"/>
                    </a:solidFill>
                    <a:latin typeface="Courier New" panose="02070409020205090404" pitchFamily="49" charset="0"/>
                    <a:cs typeface="Arial" panose="020B060402020209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2000">
                    <a:solidFill>
                      <a:srgbClr val="0000CC"/>
                    </a:solidFill>
                    <a:latin typeface="Courier New" panose="02070409020205090404" pitchFamily="49" charset="0"/>
                    <a:cs typeface="Arial" panose="020B060402020209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en-US" alt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35" name="Line 55"/>
              <p:cNvSpPr>
                <a:spLocks noChangeShapeType="1"/>
              </p:cNvSpPr>
              <p:nvPr/>
            </p:nvSpPr>
            <p:spPr bwMode="auto">
              <a:xfrm flipV="1">
                <a:off x="4059" y="3158"/>
                <a:ext cx="273" cy="18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aphicFrame>
            <p:nvGraphicFramePr>
              <p:cNvPr id="36" name="Object 56"/>
              <p:cNvGraphicFramePr>
                <a:graphicFrameLocks noChangeAspect="1"/>
              </p:cNvGraphicFramePr>
              <p:nvPr/>
            </p:nvGraphicFramePr>
            <p:xfrm>
              <a:off x="4326" y="2982"/>
              <a:ext cx="483" cy="22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5" name="Equation" r:id="rId15" imgW="469900" imgH="215900" progId="Equation.3">
                      <p:embed/>
                    </p:oleObj>
                  </mc:Choice>
                  <mc:Fallback>
                    <p:oleObj name="Equation" r:id="rId15" imgW="469900" imgH="215900" progId="Equation.3">
                      <p:embed/>
                      <p:pic>
                        <p:nvPicPr>
                          <p:cNvPr id="0" name="Object 5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1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326" y="2982"/>
                            <a:ext cx="483" cy="22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16" name="Line 57"/>
            <p:cNvSpPr>
              <a:spLocks noChangeShapeType="1"/>
            </p:cNvSpPr>
            <p:nvPr/>
          </p:nvSpPr>
          <p:spPr bwMode="auto">
            <a:xfrm flipV="1">
              <a:off x="5543624" y="2433011"/>
              <a:ext cx="2734023" cy="12335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Line 58"/>
            <p:cNvSpPr>
              <a:spLocks noChangeShapeType="1"/>
            </p:cNvSpPr>
            <p:nvPr/>
          </p:nvSpPr>
          <p:spPr bwMode="auto">
            <a:xfrm flipH="1" flipV="1">
              <a:off x="5543624" y="323426"/>
              <a:ext cx="0" cy="2121919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Arc 59"/>
            <p:cNvSpPr/>
            <p:nvPr/>
          </p:nvSpPr>
          <p:spPr bwMode="auto">
            <a:xfrm rot="10267717">
              <a:off x="6300788" y="835025"/>
              <a:ext cx="1847850" cy="1452563"/>
            </a:xfrm>
            <a:custGeom>
              <a:avLst/>
              <a:gdLst>
                <a:gd name="T0" fmla="*/ 0 w 21600"/>
                <a:gd name="T1" fmla="*/ 0 h 23799"/>
                <a:gd name="T2" fmla="*/ 0 w 21600"/>
                <a:gd name="T3" fmla="*/ 0 h 23799"/>
                <a:gd name="T4" fmla="*/ 0 w 21600"/>
                <a:gd name="T5" fmla="*/ 0 h 23799"/>
                <a:gd name="T6" fmla="*/ 0 60000 65536"/>
                <a:gd name="T7" fmla="*/ 0 60000 65536"/>
                <a:gd name="T8" fmla="*/ 0 60000 65536"/>
                <a:gd name="T9" fmla="*/ 0 w 21600"/>
                <a:gd name="T10" fmla="*/ 0 h 23799"/>
                <a:gd name="T11" fmla="*/ 21600 w 21600"/>
                <a:gd name="T12" fmla="*/ 23799 h 23799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3799" fill="none" extrusionOk="0">
                  <a:moveTo>
                    <a:pt x="4061" y="0"/>
                  </a:moveTo>
                  <a:cubicBezTo>
                    <a:pt x="14240" y="1949"/>
                    <a:pt x="21600" y="10851"/>
                    <a:pt x="21600" y="21215"/>
                  </a:cubicBezTo>
                  <a:cubicBezTo>
                    <a:pt x="21600" y="22078"/>
                    <a:pt x="21548" y="22941"/>
                    <a:pt x="21444" y="23798"/>
                  </a:cubicBezTo>
                </a:path>
                <a:path w="21600" h="23799" stroke="0" extrusionOk="0">
                  <a:moveTo>
                    <a:pt x="4061" y="0"/>
                  </a:moveTo>
                  <a:cubicBezTo>
                    <a:pt x="14240" y="1949"/>
                    <a:pt x="21600" y="10851"/>
                    <a:pt x="21600" y="21215"/>
                  </a:cubicBezTo>
                  <a:cubicBezTo>
                    <a:pt x="21600" y="22078"/>
                    <a:pt x="21548" y="22941"/>
                    <a:pt x="21444" y="23798"/>
                  </a:cubicBezTo>
                  <a:lnTo>
                    <a:pt x="0" y="21215"/>
                  </a:lnTo>
                  <a:lnTo>
                    <a:pt x="4061" y="0"/>
                  </a:lnTo>
                  <a:close/>
                </a:path>
              </a:pathLst>
            </a:custGeom>
            <a:noFill/>
            <a:ln w="34925">
              <a:solidFill>
                <a:srgbClr val="FF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aphicFrame>
          <p:nvGraphicFramePr>
            <p:cNvPr id="19" name="Object 60"/>
            <p:cNvGraphicFramePr>
              <a:graphicFrameLocks noChangeAspect="1"/>
            </p:cNvGraphicFramePr>
            <p:nvPr/>
          </p:nvGraphicFramePr>
          <p:xfrm>
            <a:off x="5193779" y="332656"/>
            <a:ext cx="314325" cy="2524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" name="Equation" r:id="rId16" imgW="177800" imgH="215900" progId="Equation.3">
                    <p:embed/>
                  </p:oleObj>
                </mc:Choice>
                <mc:Fallback>
                  <p:oleObj name="Equation" r:id="rId16" imgW="177800" imgH="215900" progId="Equation.3">
                    <p:embed/>
                    <p:pic>
                      <p:nvPicPr>
                        <p:cNvPr id="0" name="Object 6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193779" y="332656"/>
                          <a:ext cx="314325" cy="25241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1" name="Object 61"/>
            <p:cNvGraphicFramePr>
              <a:graphicFrameLocks noChangeAspect="1"/>
            </p:cNvGraphicFramePr>
            <p:nvPr/>
          </p:nvGraphicFramePr>
          <p:xfrm>
            <a:off x="8100392" y="2454920"/>
            <a:ext cx="292100" cy="254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" name="Equation" r:id="rId18" imgW="165100" imgH="215900" progId="Equation.3">
                    <p:embed/>
                  </p:oleObj>
                </mc:Choice>
                <mc:Fallback>
                  <p:oleObj name="Equation" r:id="rId18" imgW="165100" imgH="215900" progId="Equation.3">
                    <p:embed/>
                    <p:pic>
                      <p:nvPicPr>
                        <p:cNvPr id="0" name="Object 6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100392" y="2454920"/>
                          <a:ext cx="292100" cy="2540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3" name="Freeform 62"/>
            <p:cNvSpPr/>
            <p:nvPr/>
          </p:nvSpPr>
          <p:spPr bwMode="auto">
            <a:xfrm>
              <a:off x="6227763" y="477838"/>
              <a:ext cx="1728788" cy="1727200"/>
            </a:xfrm>
            <a:custGeom>
              <a:avLst/>
              <a:gdLst>
                <a:gd name="T0" fmla="*/ 0 w 703"/>
                <a:gd name="T1" fmla="*/ 2147483647 h 1020"/>
                <a:gd name="T2" fmla="*/ 2147483647 w 703"/>
                <a:gd name="T3" fmla="*/ 2147483647 h 1020"/>
                <a:gd name="T4" fmla="*/ 2147483647 w 703"/>
                <a:gd name="T5" fmla="*/ 2147483647 h 1020"/>
                <a:gd name="T6" fmla="*/ 2147483647 w 703"/>
                <a:gd name="T7" fmla="*/ 2147483647 h 102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03"/>
                <a:gd name="T13" fmla="*/ 0 h 1020"/>
                <a:gd name="T14" fmla="*/ 703 w 703"/>
                <a:gd name="T15" fmla="*/ 1020 h 102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03" h="1020">
                  <a:moveTo>
                    <a:pt x="0" y="279"/>
                  </a:moveTo>
                  <a:cubicBezTo>
                    <a:pt x="238" y="139"/>
                    <a:pt x="477" y="0"/>
                    <a:pt x="590" y="98"/>
                  </a:cubicBezTo>
                  <a:cubicBezTo>
                    <a:pt x="703" y="196"/>
                    <a:pt x="665" y="718"/>
                    <a:pt x="680" y="869"/>
                  </a:cubicBezTo>
                  <a:cubicBezTo>
                    <a:pt x="695" y="1020"/>
                    <a:pt x="687" y="1012"/>
                    <a:pt x="680" y="1005"/>
                  </a:cubicBezTo>
                </a:path>
              </a:pathLst>
            </a:custGeom>
            <a:noFill/>
            <a:ln w="222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Line 63"/>
            <p:cNvSpPr>
              <a:spLocks noChangeShapeType="1"/>
            </p:cNvSpPr>
            <p:nvPr/>
          </p:nvSpPr>
          <p:spPr bwMode="auto">
            <a:xfrm>
              <a:off x="5364088" y="620688"/>
              <a:ext cx="0" cy="3603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Line 64"/>
            <p:cNvSpPr>
              <a:spLocks noChangeShapeType="1"/>
            </p:cNvSpPr>
            <p:nvPr/>
          </p:nvSpPr>
          <p:spPr bwMode="auto">
            <a:xfrm flipH="1">
              <a:off x="7740352" y="2564904"/>
              <a:ext cx="35877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Line 65"/>
            <p:cNvSpPr>
              <a:spLocks noChangeShapeType="1"/>
            </p:cNvSpPr>
            <p:nvPr/>
          </p:nvSpPr>
          <p:spPr bwMode="auto">
            <a:xfrm>
              <a:off x="6070905" y="1542794"/>
              <a:ext cx="1382408" cy="14543"/>
            </a:xfrm>
            <a:prstGeom prst="line">
              <a:avLst/>
            </a:prstGeom>
            <a:noFill/>
            <a:ln w="38100">
              <a:solidFill>
                <a:srgbClr val="0000CC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" name="Line 66"/>
            <p:cNvSpPr>
              <a:spLocks noChangeShapeType="1"/>
            </p:cNvSpPr>
            <p:nvPr/>
          </p:nvSpPr>
          <p:spPr bwMode="auto">
            <a:xfrm flipV="1">
              <a:off x="6120456" y="981051"/>
              <a:ext cx="2628007" cy="1190256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aphicFrame>
          <p:nvGraphicFramePr>
            <p:cNvPr id="28" name="Object 67"/>
            <p:cNvGraphicFramePr>
              <a:graphicFrameLocks noChangeAspect="1"/>
            </p:cNvGraphicFramePr>
            <p:nvPr/>
          </p:nvGraphicFramePr>
          <p:xfrm>
            <a:off x="8130356" y="620688"/>
            <a:ext cx="546100" cy="4318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9" name="Equation" r:id="rId20" imgW="546100" imgH="431800" progId="Equation.3">
                    <p:embed/>
                  </p:oleObj>
                </mc:Choice>
                <mc:Fallback>
                  <p:oleObj name="Equation" r:id="rId20" imgW="546100" imgH="431800" progId="Equation.3">
                    <p:embed/>
                    <p:pic>
                      <p:nvPicPr>
                        <p:cNvPr id="0" name="Object 6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130356" y="620688"/>
                          <a:ext cx="546100" cy="4318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0" name="Line 68"/>
            <p:cNvSpPr>
              <a:spLocks noChangeShapeType="1"/>
            </p:cNvSpPr>
            <p:nvPr/>
          </p:nvSpPr>
          <p:spPr bwMode="auto">
            <a:xfrm>
              <a:off x="6084888" y="1835261"/>
              <a:ext cx="720725" cy="9414"/>
            </a:xfrm>
            <a:prstGeom prst="line">
              <a:avLst/>
            </a:prstGeom>
            <a:noFill/>
            <a:ln w="38100">
              <a:solidFill>
                <a:srgbClr val="0000CC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" name="Oval 69"/>
            <p:cNvSpPr>
              <a:spLocks noChangeArrowheads="1"/>
            </p:cNvSpPr>
            <p:nvPr/>
          </p:nvSpPr>
          <p:spPr bwMode="auto">
            <a:xfrm>
              <a:off x="6732588" y="1773238"/>
              <a:ext cx="144463" cy="144463"/>
            </a:xfrm>
            <a:prstGeom prst="ellipse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FF0000"/>
                </a:buClr>
                <a:buFont typeface="Wingdings" panose="05000000000000000000" pitchFamily="2" charset="2"/>
                <a:buChar char="q"/>
                <a:defRPr sz="2400">
                  <a:solidFill>
                    <a:srgbClr val="0000CC"/>
                  </a:solidFill>
                  <a:latin typeface="Arial" panose="020B0604020202090204" pitchFamily="34" charset="0"/>
                  <a:cs typeface="Arial" panose="020B060402020209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o"/>
                <a:defRPr sz="2000">
                  <a:solidFill>
                    <a:srgbClr val="0000CC"/>
                  </a:solidFill>
                  <a:latin typeface="Arial" panose="020B0604020202090204" pitchFamily="34" charset="0"/>
                  <a:cs typeface="Arial" panose="020B060402020209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>
                  <a:solidFill>
                    <a:srgbClr val="0000CC"/>
                  </a:solidFill>
                  <a:latin typeface="Arial" panose="020B0604020202090204" pitchFamily="34" charset="0"/>
                  <a:cs typeface="Arial" panose="020B060402020209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anose="05000000000000000000" pitchFamily="2" charset="2"/>
                <a:buChar char="§"/>
                <a:defRPr sz="2000">
                  <a:solidFill>
                    <a:srgbClr val="0000CC"/>
                  </a:solidFill>
                  <a:latin typeface="Arial" panose="020B0604020202090204" pitchFamily="34" charset="0"/>
                  <a:cs typeface="Arial" panose="020B060402020209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anose="05000000000000000000" pitchFamily="2" charset="2"/>
                <a:buChar char="Ø"/>
                <a:defRPr sz="2000">
                  <a:solidFill>
                    <a:srgbClr val="0000CC"/>
                  </a:solidFill>
                  <a:latin typeface="Courier New" panose="02070409020205090404" pitchFamily="49" charset="0"/>
                  <a:cs typeface="Arial" panose="020B060402020209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000">
                  <a:solidFill>
                    <a:srgbClr val="0000CC"/>
                  </a:solidFill>
                  <a:latin typeface="Courier New" panose="02070409020205090404" pitchFamily="49" charset="0"/>
                  <a:cs typeface="Arial" panose="020B060402020209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000">
                  <a:solidFill>
                    <a:srgbClr val="0000CC"/>
                  </a:solidFill>
                  <a:latin typeface="Courier New" panose="02070409020205090404" pitchFamily="49" charset="0"/>
                  <a:cs typeface="Arial" panose="020B060402020209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000">
                  <a:solidFill>
                    <a:srgbClr val="0000CC"/>
                  </a:solidFill>
                  <a:latin typeface="Courier New" panose="02070409020205090404" pitchFamily="49" charset="0"/>
                  <a:cs typeface="Arial" panose="020B060402020209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000">
                  <a:solidFill>
                    <a:srgbClr val="0000CC"/>
                  </a:solidFill>
                  <a:latin typeface="Courier New" panose="02070409020205090404" pitchFamily="49" charset="0"/>
                  <a:cs typeface="Arial" panose="020B060402020209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chemeClr val="tx1"/>
                </a:solidFill>
              </a:endParaRPr>
            </a:p>
          </p:txBody>
        </p:sp>
        <p:sp>
          <p:nvSpPr>
            <p:cNvPr id="78" name="Line 70"/>
            <p:cNvSpPr>
              <a:spLocks noChangeShapeType="1"/>
            </p:cNvSpPr>
            <p:nvPr/>
          </p:nvSpPr>
          <p:spPr bwMode="auto">
            <a:xfrm flipH="1">
              <a:off x="6949133" y="1773238"/>
              <a:ext cx="1007418" cy="7101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aphicFrame>
          <p:nvGraphicFramePr>
            <p:cNvPr id="79" name="Object 71"/>
            <p:cNvGraphicFramePr>
              <a:graphicFrameLocks noChangeAspect="1"/>
            </p:cNvGraphicFramePr>
            <p:nvPr/>
          </p:nvGraphicFramePr>
          <p:xfrm>
            <a:off x="8017010" y="1536332"/>
            <a:ext cx="1260768" cy="39059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0" name="Equation" r:id="rId22" imgW="736600" imgH="228600" progId="Equation.3">
                    <p:embed/>
                  </p:oleObj>
                </mc:Choice>
                <mc:Fallback>
                  <p:oleObj name="Equation" r:id="rId22" imgW="736600" imgH="228600" progId="Equation.3">
                    <p:embed/>
                    <p:pic>
                      <p:nvPicPr>
                        <p:cNvPr id="0" name="Object 7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017010" y="1536332"/>
                          <a:ext cx="1260768" cy="39059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1" name="Line 112"/>
            <p:cNvSpPr>
              <a:spLocks noChangeShapeType="1"/>
            </p:cNvSpPr>
            <p:nvPr/>
          </p:nvSpPr>
          <p:spPr bwMode="auto">
            <a:xfrm>
              <a:off x="6805614" y="1924063"/>
              <a:ext cx="0" cy="290893"/>
            </a:xfrm>
            <a:prstGeom prst="line">
              <a:avLst/>
            </a:prstGeom>
            <a:noFill/>
            <a:ln w="38100">
              <a:solidFill>
                <a:srgbClr val="0000CC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" name="Line 113"/>
            <p:cNvSpPr>
              <a:spLocks noChangeShapeType="1"/>
            </p:cNvSpPr>
            <p:nvPr/>
          </p:nvSpPr>
          <p:spPr bwMode="auto">
            <a:xfrm>
              <a:off x="7451725" y="1557337"/>
              <a:ext cx="1587" cy="657619"/>
            </a:xfrm>
            <a:prstGeom prst="line">
              <a:avLst/>
            </a:prstGeom>
            <a:noFill/>
            <a:ln w="38100">
              <a:solidFill>
                <a:srgbClr val="0000CC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aphicFrame>
          <p:nvGraphicFramePr>
            <p:cNvPr id="83" name="Object 114"/>
            <p:cNvGraphicFramePr>
              <a:graphicFrameLocks noChangeAspect="1"/>
            </p:cNvGraphicFramePr>
            <p:nvPr/>
          </p:nvGraphicFramePr>
          <p:xfrm>
            <a:off x="5769977" y="2012012"/>
            <a:ext cx="260013" cy="39999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4" name="Equation" r:id="rId24" imgW="3962400" imgH="6096000" progId="Equation.3">
                    <p:embed/>
                  </p:oleObj>
                </mc:Choice>
                <mc:Fallback>
                  <p:oleObj name="Equation" r:id="rId24" imgW="3962400" imgH="6096000" progId="Equation.3">
                    <p:embed/>
                    <p:pic>
                      <p:nvPicPr>
                        <p:cNvPr id="0" name="Object 11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769977" y="2012012"/>
                          <a:ext cx="260013" cy="39999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85" name="Straight Connector 2"/>
            <p:cNvCxnSpPr>
              <a:cxnSpLocks noChangeShapeType="1"/>
            </p:cNvCxnSpPr>
            <p:nvPr/>
          </p:nvCxnSpPr>
          <p:spPr bwMode="auto">
            <a:xfrm flipV="1">
              <a:off x="6084888" y="701238"/>
              <a:ext cx="0" cy="1503801"/>
            </a:xfrm>
            <a:prstGeom prst="line">
              <a:avLst/>
            </a:prstGeom>
            <a:noFill/>
            <a:ln w="25400" algn="ctr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6" name="Straight Connector 78"/>
            <p:cNvCxnSpPr>
              <a:cxnSpLocks noChangeShapeType="1"/>
            </p:cNvCxnSpPr>
            <p:nvPr/>
          </p:nvCxnSpPr>
          <p:spPr bwMode="auto">
            <a:xfrm flipV="1">
              <a:off x="6084888" y="2214956"/>
              <a:ext cx="1932122" cy="14542"/>
            </a:xfrm>
            <a:prstGeom prst="line">
              <a:avLst/>
            </a:prstGeom>
            <a:noFill/>
            <a:ln w="25400" algn="ctr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87" name="Oval 69"/>
            <p:cNvSpPr>
              <a:spLocks noChangeArrowheads="1"/>
            </p:cNvSpPr>
            <p:nvPr/>
          </p:nvSpPr>
          <p:spPr bwMode="auto">
            <a:xfrm>
              <a:off x="6012160" y="2132409"/>
              <a:ext cx="144463" cy="14446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FF0000"/>
                </a:buClr>
                <a:buFont typeface="Wingdings" panose="05000000000000000000" pitchFamily="2" charset="2"/>
                <a:buChar char="q"/>
                <a:defRPr sz="2400">
                  <a:solidFill>
                    <a:srgbClr val="0000CC"/>
                  </a:solidFill>
                  <a:latin typeface="Arial" panose="020B0604020202090204" pitchFamily="34" charset="0"/>
                  <a:cs typeface="Arial" panose="020B060402020209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o"/>
                <a:defRPr sz="2000">
                  <a:solidFill>
                    <a:srgbClr val="0000CC"/>
                  </a:solidFill>
                  <a:latin typeface="Arial" panose="020B0604020202090204" pitchFamily="34" charset="0"/>
                  <a:cs typeface="Arial" panose="020B060402020209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>
                  <a:solidFill>
                    <a:srgbClr val="0000CC"/>
                  </a:solidFill>
                  <a:latin typeface="Arial" panose="020B0604020202090204" pitchFamily="34" charset="0"/>
                  <a:cs typeface="Arial" panose="020B060402020209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anose="05000000000000000000" pitchFamily="2" charset="2"/>
                <a:buChar char="§"/>
                <a:defRPr sz="2000">
                  <a:solidFill>
                    <a:srgbClr val="0000CC"/>
                  </a:solidFill>
                  <a:latin typeface="Arial" panose="020B0604020202090204" pitchFamily="34" charset="0"/>
                  <a:cs typeface="Arial" panose="020B060402020209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anose="05000000000000000000" pitchFamily="2" charset="2"/>
                <a:buChar char="Ø"/>
                <a:defRPr sz="2000">
                  <a:solidFill>
                    <a:srgbClr val="0000CC"/>
                  </a:solidFill>
                  <a:latin typeface="Courier New" panose="02070409020205090404" pitchFamily="49" charset="0"/>
                  <a:cs typeface="Arial" panose="020B060402020209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000">
                  <a:solidFill>
                    <a:srgbClr val="0000CC"/>
                  </a:solidFill>
                  <a:latin typeface="Courier New" panose="02070409020205090404" pitchFamily="49" charset="0"/>
                  <a:cs typeface="Arial" panose="020B060402020209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000">
                  <a:solidFill>
                    <a:srgbClr val="0000CC"/>
                  </a:solidFill>
                  <a:latin typeface="Courier New" panose="02070409020205090404" pitchFamily="49" charset="0"/>
                  <a:cs typeface="Arial" panose="020B060402020209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000">
                  <a:solidFill>
                    <a:srgbClr val="0000CC"/>
                  </a:solidFill>
                  <a:latin typeface="Courier New" panose="02070409020205090404" pitchFamily="49" charset="0"/>
                  <a:cs typeface="Arial" panose="020B060402020209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000">
                  <a:solidFill>
                    <a:srgbClr val="0000CC"/>
                  </a:solidFill>
                  <a:latin typeface="Courier New" panose="02070409020205090404" pitchFamily="49" charset="0"/>
                  <a:cs typeface="Arial" panose="020B060402020209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chemeClr val="tx1"/>
                </a:solidFill>
              </a:endParaRPr>
            </a:p>
          </p:txBody>
        </p:sp>
      </p:grpSp>
      <p:sp>
        <p:nvSpPr>
          <p:cNvPr id="88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AE2AIM-Artificial Intelligence Methods</a:t>
            </a:r>
            <a:endParaRPr lang="en-US"/>
          </a:p>
        </p:txBody>
      </p:sp>
      <p:pic>
        <p:nvPicPr>
          <p:cNvPr id="89" name="图片 88" descr="截屏2025-05-08 19.17.13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35560" y="5949315"/>
            <a:ext cx="7137400" cy="3594100"/>
          </a:xfrm>
          <a:prstGeom prst="rect">
            <a:avLst/>
          </a:prstGeom>
        </p:spPr>
      </p:pic>
      <p:pic>
        <p:nvPicPr>
          <p:cNvPr id="90" name="图片 89" descr="截屏2025-05-08 19.17.25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3708400" y="6021705"/>
            <a:ext cx="5767705" cy="1825625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Collaboration among different agents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endParaRPr lang="en-US" sz="1800" dirty="0"/>
          </a:p>
          <a:p>
            <a:r>
              <a:rPr lang="en-US" sz="2000" dirty="0"/>
              <a:t>Mating selection </a:t>
            </a:r>
            <a:endParaRPr lang="en-US" sz="2000" dirty="0"/>
          </a:p>
          <a:p>
            <a:pPr lvl="1"/>
            <a:r>
              <a:rPr lang="en-US" sz="2000" dirty="0"/>
              <a:t>Each agent borrows solutions from its neighbors for generating new solutions.</a:t>
            </a: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r>
              <a:rPr lang="en-US" sz="2000" dirty="0"/>
              <a:t>Replacement </a:t>
            </a:r>
            <a:endParaRPr lang="en-US" sz="2000" dirty="0"/>
          </a:p>
          <a:p>
            <a:pPr lvl="1"/>
            <a:r>
              <a:rPr lang="en-US" sz="2000" dirty="0"/>
              <a:t>Each agent  sends new solutions to its neighbors. 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FEEDDC7-1821-409A-B657-D68E1847FA43}" type="slidenum">
              <a:rPr lang="en-GB" smtClean="0"/>
            </a:fld>
            <a:r>
              <a:rPr lang="en-GB"/>
              <a:t>	</a:t>
            </a:r>
            <a:endParaRPr lang="en-GB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AE2AIM-Artificial Intelligence Methods</a:t>
            </a:r>
            <a:endParaRPr lang="en-GB" dirty="0"/>
          </a:p>
        </p:txBody>
      </p:sp>
      <p:pic>
        <p:nvPicPr>
          <p:cNvPr id="5" name="图片 4" descr="截屏2025-05-08 19.19.4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560" y="3860800"/>
            <a:ext cx="6845300" cy="2247900"/>
          </a:xfrm>
          <a:prstGeom prst="rect">
            <a:avLst/>
          </a:prstGeom>
        </p:spPr>
      </p:pic>
      <p:pic>
        <p:nvPicPr>
          <p:cNvPr id="7" name="图片 6" descr="截屏2025-05-08 19.19.5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165215"/>
            <a:ext cx="5867400" cy="2133600"/>
          </a:xfrm>
          <a:prstGeom prst="rect">
            <a:avLst/>
          </a:prstGeom>
        </p:spPr>
      </p:pic>
      <p:pic>
        <p:nvPicPr>
          <p:cNvPr id="8" name="图片 7" descr="截屏2025-05-08 19.20.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298815"/>
            <a:ext cx="6451600" cy="1625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68313" y="2132856"/>
            <a:ext cx="8229600" cy="4032448"/>
          </a:xfrm>
        </p:spPr>
        <p:txBody>
          <a:bodyPr/>
          <a:lstStyle/>
          <a:p>
            <a:r>
              <a:rPr lang="en-US" dirty="0">
                <a:solidFill>
                  <a:srgbClr val="0432FF"/>
                </a:solidFill>
                <a:hlinkClick r:id="rId1"/>
              </a:rPr>
              <a:t>http://moeaframework.org</a:t>
            </a:r>
            <a:endParaRPr lang="en-US" dirty="0">
              <a:solidFill>
                <a:srgbClr val="0432FF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Java based, free </a:t>
            </a:r>
            <a:endParaRPr lang="en-US" dirty="0"/>
          </a:p>
          <a:p>
            <a:r>
              <a:rPr lang="en-US" dirty="0"/>
              <a:t>GUI 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AE2AIM-Artificial Intelligence Methods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63661D5-87BF-45CA-972D-85C1C12738FE}" type="slidenum">
              <a:rPr lang="en-GB" altLang="zh-CN" smtClean="0"/>
            </a:fld>
            <a:endParaRPr lang="en-GB" altLang="zh-CN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MOP</a:t>
            </a:r>
            <a:r>
              <a:rPr lang="zh-CN" altLang="en-US" dirty="0"/>
              <a:t> </a:t>
            </a:r>
            <a:r>
              <a:rPr lang="en-US" altLang="zh-CN" dirty="0"/>
              <a:t>Library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941366"/>
            <a:ext cx="4968552" cy="104034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1880" y="3113840"/>
            <a:ext cx="5111449" cy="313746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altLang="zh-CN" dirty="0">
                <a:ea typeface="宋体" pitchFamily="2" charset="-122"/>
              </a:rPr>
              <a:t>Hyper-heuristics</a:t>
            </a:r>
            <a:endParaRPr lang="en-GB" altLang="zh-CN" dirty="0">
              <a:ea typeface="宋体" pitchFamily="2" charset="-122"/>
            </a:endParaRPr>
          </a:p>
          <a:p>
            <a:pPr lvl="1"/>
            <a:r>
              <a:rPr lang="en-GB" altLang="zh-CN" dirty="0">
                <a:ea typeface="宋体" pitchFamily="2" charset="-122"/>
              </a:rPr>
              <a:t>Selection based hyper-heuristics</a:t>
            </a:r>
            <a:endParaRPr lang="en-GB" altLang="zh-CN" dirty="0">
              <a:ea typeface="宋体" pitchFamily="2" charset="-122"/>
            </a:endParaRPr>
          </a:p>
          <a:p>
            <a:pPr lvl="1"/>
            <a:r>
              <a:rPr lang="en-GB" altLang="zh-CN" dirty="0">
                <a:ea typeface="宋体" pitchFamily="2" charset="-122"/>
              </a:rPr>
              <a:t>Generation based hyper-heuristics </a:t>
            </a:r>
            <a:endParaRPr lang="en-GB" altLang="zh-CN" dirty="0">
              <a:ea typeface="宋体" pitchFamily="2" charset="-122"/>
            </a:endParaRPr>
          </a:p>
          <a:p>
            <a:r>
              <a:rPr lang="en-GB" altLang="zh-CN" dirty="0">
                <a:ea typeface="宋体" pitchFamily="2" charset="-122"/>
              </a:rPr>
              <a:t>All methods covered so far are </a:t>
            </a:r>
            <a:r>
              <a:rPr lang="en-GB" altLang="zh-CN" dirty="0">
                <a:solidFill>
                  <a:srgbClr val="FF0000"/>
                </a:solidFill>
                <a:ea typeface="宋体" pitchFamily="2" charset="-122"/>
              </a:rPr>
              <a:t>single objective </a:t>
            </a:r>
            <a:r>
              <a:rPr lang="en-GB" altLang="zh-CN" dirty="0">
                <a:ea typeface="宋体" pitchFamily="2" charset="-122"/>
              </a:rPr>
              <a:t>optimisation</a:t>
            </a:r>
            <a:endParaRPr lang="en-GB" altLang="zh-CN" dirty="0">
              <a:ea typeface="宋体" pitchFamily="2" charset="-122"/>
            </a:endParaRP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the previous lecture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AE2AIM-Artificial Intelligence Methods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EBC51C5-6A51-417D-95E0-B5BEB324FC04}" type="slidenum">
              <a:rPr lang="en-GB" altLang="zh-CN" smtClean="0"/>
            </a:fld>
            <a:endParaRPr lang="en-GB" altLang="zh-CN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95168" y="1066726"/>
            <a:ext cx="6806365" cy="5112568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AE2AIM-Artificial Intelligence Methods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63661D5-87BF-45CA-972D-85C1C12738FE}" type="slidenum">
              <a:rPr lang="en-GB" altLang="zh-CN" smtClean="0"/>
            </a:fld>
            <a:endParaRPr lang="en-GB" altLang="zh-CN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Study: Bus Scheduling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0177" y="1772816"/>
            <a:ext cx="3401521" cy="2232248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A picture containing bird&#10;&#10;Description automatically generated"/>
          <p:cNvPicPr>
            <a:picLocks noGrp="1" noChangeAspect="1"/>
          </p:cNvPicPr>
          <p:nvPr>
            <p:ph idx="1"/>
          </p:nvPr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747"/>
          <a:stretch>
            <a:fillRect/>
          </a:stretch>
        </p:blipFill>
        <p:spPr>
          <a:xfrm>
            <a:off x="393439" y="969649"/>
            <a:ext cx="8511143" cy="1728192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AE2AIM-Artificial Intelligence Methods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63661D5-87BF-45CA-972D-85C1C12738FE}" type="slidenum">
              <a:rPr lang="en-GB" altLang="zh-CN" smtClean="0"/>
            </a:fld>
            <a:endParaRPr lang="en-GB" altLang="zh-CN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Bi-Objective </a:t>
            </a:r>
            <a:r>
              <a:rPr lang="en-US" altLang="zh-CN" dirty="0" err="1"/>
              <a:t>Optimisation</a:t>
            </a:r>
            <a:r>
              <a:rPr lang="en-US" altLang="zh-CN" dirty="0"/>
              <a:t> Model</a:t>
            </a:r>
            <a:endParaRPr lang="en-US" dirty="0"/>
          </a:p>
        </p:txBody>
      </p:sp>
      <p:sp>
        <p:nvSpPr>
          <p:cNvPr id="11" name="Content Placeholder 9"/>
          <p:cNvSpPr txBox="1"/>
          <p:nvPr/>
        </p:nvSpPr>
        <p:spPr bwMode="auto">
          <a:xfrm>
            <a:off x="457200" y="3068960"/>
            <a:ext cx="8229600" cy="316835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0" fontAlgn="base" hangingPunct="0"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rgbClr val="000000"/>
                </a:solidFill>
                <a:latin typeface="Verdana" panose="020B0804030504040204" pitchFamily="34" charset="0"/>
                <a:ea typeface="+mn-ea"/>
                <a:cs typeface="Verdana" panose="020B0804030504040204"/>
              </a:defRPr>
            </a:lvl1pPr>
            <a:lvl2pPr marL="742950" indent="-285750" algn="l" rtl="0" eaLnBrk="0" fontAlgn="base" hangingPunct="0">
              <a:spcBef>
                <a:spcPts val="1000"/>
              </a:spcBef>
              <a:spcAft>
                <a:spcPct val="0"/>
              </a:spcAft>
              <a:buChar char="–"/>
              <a:defRPr sz="2400">
                <a:solidFill>
                  <a:srgbClr val="000000"/>
                </a:solidFill>
                <a:latin typeface="Verdana" panose="020B0804030504040204" pitchFamily="34" charset="0"/>
                <a:cs typeface="Verdana" panose="020B0804030504040204"/>
              </a:defRPr>
            </a:lvl2pPr>
            <a:lvl3pPr marL="1143000" indent="-228600" algn="l" rtl="0" eaLnBrk="0" fontAlgn="base" hangingPunct="0">
              <a:spcBef>
                <a:spcPts val="1000"/>
              </a:spcBef>
              <a:spcAft>
                <a:spcPct val="0"/>
              </a:spcAft>
              <a:buChar char="•"/>
              <a:defRPr sz="2000" b="1">
                <a:solidFill>
                  <a:srgbClr val="000000"/>
                </a:solidFill>
                <a:latin typeface="Verdana" panose="020B0804030504040204" pitchFamily="34" charset="0"/>
                <a:cs typeface="Verdana" panose="020B0804030504040204"/>
              </a:defRPr>
            </a:lvl3pPr>
            <a:lvl4pPr marL="1600200" indent="-228600" algn="l" rtl="0" eaLnBrk="0" fontAlgn="base" hangingPunct="0">
              <a:spcBef>
                <a:spcPts val="1000"/>
              </a:spcBef>
              <a:spcAft>
                <a:spcPct val="0"/>
              </a:spcAft>
              <a:buChar char="–"/>
              <a:defRPr sz="1800" b="1">
                <a:solidFill>
                  <a:srgbClr val="000000"/>
                </a:solidFill>
                <a:latin typeface="Verdana" panose="020B0804030504040204" pitchFamily="34" charset="0"/>
                <a:cs typeface="Verdana" panose="020B0804030504040204"/>
              </a:defRPr>
            </a:lvl4pPr>
            <a:lvl5pPr marL="2057400" indent="-228600" algn="l" rtl="0" eaLnBrk="0" fontAlgn="base" hangingPunct="0">
              <a:spcBef>
                <a:spcPts val="1000"/>
              </a:spcBef>
              <a:spcAft>
                <a:spcPct val="0"/>
              </a:spcAft>
              <a:buChar char="»"/>
              <a:defRPr sz="1800">
                <a:solidFill>
                  <a:srgbClr val="000000"/>
                </a:solidFill>
                <a:latin typeface="Verdana" panose="020B0804030504040204" pitchFamily="34" charset="0"/>
                <a:cs typeface="Verdana" panose="020B0804030504040204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+mn-lt"/>
              </a:defRPr>
            </a:lvl9pPr>
          </a:lstStyle>
          <a:p>
            <a:r>
              <a:rPr lang="en-GB" altLang="zh-CN" kern="0" dirty="0">
                <a:ea typeface="宋体" pitchFamily="2" charset="-122"/>
              </a:rPr>
              <a:t>Objectives</a:t>
            </a:r>
            <a:endParaRPr lang="en-GB" altLang="zh-CN" kern="0" dirty="0">
              <a:ea typeface="宋体" pitchFamily="2" charset="-122"/>
            </a:endParaRPr>
          </a:p>
          <a:p>
            <a:pPr lvl="1"/>
            <a:endParaRPr lang="en-GB" altLang="zh-CN" kern="0" dirty="0">
              <a:ea typeface="宋体" pitchFamily="2" charset="-122"/>
            </a:endParaRPr>
          </a:p>
          <a:p>
            <a:pPr lvl="1"/>
            <a:endParaRPr lang="en-GB" altLang="zh-CN" kern="0" dirty="0">
              <a:ea typeface="宋体" pitchFamily="2" charset="-122"/>
            </a:endParaRPr>
          </a:p>
          <a:p>
            <a:pPr lvl="1"/>
            <a:endParaRPr lang="en-GB" kern="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/>
              <p:cNvSpPr txBox="1"/>
              <p:nvPr/>
            </p:nvSpPr>
            <p:spPr>
              <a:xfrm>
                <a:off x="1187624" y="3593822"/>
                <a:ext cx="1977786" cy="6253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60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sz="1600" i="1">
                          <a:latin typeface="Cambria Math" panose="02040503050406030204" pitchFamily="18" charset="0"/>
                        </a:rPr>
                        <m:t> +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∈ 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  <m:sup/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𝐹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nary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7624" y="3593822"/>
                <a:ext cx="1977786" cy="625364"/>
              </a:xfrm>
              <a:prstGeom prst="rect">
                <a:avLst/>
              </a:prstGeom>
              <a:blipFill rotWithShape="1">
                <a:blip r:embed="rId2"/>
                <a:stretch>
                  <a:fillRect l="-9" t="-57" r="-132" b="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/>
              <p:cNvSpPr txBox="1"/>
              <p:nvPr/>
            </p:nvSpPr>
            <p:spPr>
              <a:xfrm>
                <a:off x="1115616" y="4257385"/>
                <a:ext cx="5381217" cy="6253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∈ 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∈ 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b>
                            <m:sup/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d>
                                <m:d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× </m:t>
                              </m:r>
                              <m:sSup>
                                <m:s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𝑔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  <m:sup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p>
                                      </m:sSubSup>
                                    </m:e>
                                  </m:d>
                                </m:e>
                                <m: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  / 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nary>
                        </m:e>
                      </m:nary>
                      <m:r>
                        <a:rPr lang="en-US" sz="1600" i="1">
                          <a:latin typeface="Cambria Math" panose="02040503050406030204" pitchFamily="18" charset="0"/>
                        </a:rPr>
                        <m:t> +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∈ 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∈ 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sub>
                            <m:sup/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d>
                                <m:d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d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× </m:t>
                              </m:r>
                              <m:sSup>
                                <m:s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𝑔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  <m:sup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p>
                                      </m:sSubSup>
                                    </m:e>
                                  </m:d>
                                </m:e>
                                <m: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nary>
                        </m:e>
                      </m:nary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616" y="4257385"/>
                <a:ext cx="5381217" cy="625364"/>
              </a:xfrm>
              <a:prstGeom prst="rect">
                <a:avLst/>
              </a:prstGeom>
              <a:blipFill rotWithShape="1">
                <a:blip r:embed="rId3"/>
                <a:stretch>
                  <a:fillRect l="-10" t="-55" r="-92" b="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5616" y="4917262"/>
            <a:ext cx="6264696" cy="723844"/>
          </a:xfrm>
          <a:prstGeom prst="rect">
            <a:avLst/>
          </a:prstGeom>
        </p:spPr>
      </p:pic>
      <p:sp>
        <p:nvSpPr>
          <p:cNvPr id="18" name="Line Callout 2 17"/>
          <p:cNvSpPr/>
          <p:nvPr/>
        </p:nvSpPr>
        <p:spPr>
          <a:xfrm>
            <a:off x="4637178" y="3207920"/>
            <a:ext cx="1728192" cy="523461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08187"/>
              <a:gd name="adj6" fmla="val -83901"/>
            </a:avLst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Operation cost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Line Callout 2 18"/>
          <p:cNvSpPr/>
          <p:nvPr/>
        </p:nvSpPr>
        <p:spPr>
          <a:xfrm>
            <a:off x="6881570" y="3892724"/>
            <a:ext cx="1728192" cy="523461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95247"/>
              <a:gd name="adj6" fmla="val -62344"/>
            </a:avLst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</a:t>
            </a:r>
            <a:r>
              <a:rPr lang="en-US" dirty="0">
                <a:solidFill>
                  <a:schemeClr val="tx1"/>
                </a:solidFill>
              </a:rPr>
              <a:t>aiting time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Line Callout 2 19"/>
          <p:cNvSpPr/>
          <p:nvPr/>
        </p:nvSpPr>
        <p:spPr>
          <a:xfrm>
            <a:off x="6803529" y="5749501"/>
            <a:ext cx="1728192" cy="523461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40618"/>
              <a:gd name="adj6" fmla="val -53199"/>
            </a:avLst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Overload</a:t>
            </a:r>
            <a:endParaRPr 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11"/>
          <p:cNvPicPr>
            <a:picLocks noGrp="1" noChangeAspect="1"/>
          </p:cNvPicPr>
          <p:nvPr>
            <p:ph sz="quarter" idx="2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944759"/>
            <a:ext cx="8064896" cy="5284493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AE2AIM-Artificial Intelligence Methods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63661D5-87BF-45CA-972D-85C1C12738FE}" type="slidenum">
              <a:rPr lang="en-GB" altLang="zh-CN" smtClean="0"/>
            </a:fld>
            <a:endParaRPr lang="en-GB" altLang="zh-CN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overall framework of the proposed bus dispatching system.</a:t>
            </a:r>
            <a:endParaRPr lang="en-US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/>
          <p:cNvPicPr>
            <a:picLocks noGrp="1" noChangeAspect="1"/>
          </p:cNvPicPr>
          <p:nvPr>
            <p:ph sz="quarter" idx="2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596" y="1216530"/>
            <a:ext cx="7272808" cy="4765480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AE2AIM-Artificial Intelligence Methods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63661D5-87BF-45CA-972D-85C1C12738FE}" type="slidenum">
              <a:rPr lang="en-GB" altLang="zh-CN" smtClean="0"/>
            </a:fld>
            <a:endParaRPr lang="en-GB" altLang="zh-CN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pareto frontier for a real-life instance</a:t>
            </a:r>
            <a:endParaRPr lang="en-US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A screenshot of a map&#10;&#10;Description automatically generated"/>
          <p:cNvPicPr>
            <a:picLocks noGrp="1" noChangeAspect="1"/>
          </p:cNvPicPr>
          <p:nvPr>
            <p:ph sz="quarter" idx="2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379" y="1052736"/>
            <a:ext cx="5723915" cy="2655168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AE2AIM-Artificial Intelligence Methods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63661D5-87BF-45CA-972D-85C1C12738FE}" type="slidenum">
              <a:rPr lang="en-GB" altLang="zh-CN" smtClean="0"/>
            </a:fld>
            <a:endParaRPr lang="en-GB" altLang="zh-CN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adaptation to different arrival rates </a:t>
            </a:r>
            <a:endParaRPr lang="en-US" dirty="0"/>
          </a:p>
        </p:txBody>
      </p:sp>
      <p:pic>
        <p:nvPicPr>
          <p:cNvPr id="11" name="Picture 10" descr="A screenshot of a cell phone&#10;&#10;Description automatically generate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1339" y="3789040"/>
            <a:ext cx="7213658" cy="2817226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altLang="zh-CN" dirty="0">
                <a:ea typeface="宋体" pitchFamily="2" charset="-122"/>
              </a:rPr>
              <a:t>Review</a:t>
            </a:r>
            <a:endParaRPr lang="en-GB" altLang="zh-CN" dirty="0">
              <a:ea typeface="宋体" pitchFamily="2" charset="-122"/>
            </a:endParaRPr>
          </a:p>
          <a:p>
            <a:r>
              <a:rPr lang="en-GB" altLang="zh-CN" dirty="0">
                <a:ea typeface="宋体" pitchFamily="2" charset="-122"/>
              </a:rPr>
              <a:t>Any Suggestions?</a:t>
            </a:r>
            <a:endParaRPr lang="en-GB" altLang="zh-CN" dirty="0">
              <a:ea typeface="宋体" pitchFamily="2" charset="-122"/>
            </a:endParaRPr>
          </a:p>
          <a:p>
            <a:pPr lvl="1"/>
            <a:endParaRPr lang="en-GB" altLang="zh-CN" dirty="0">
              <a:ea typeface="宋体" pitchFamily="2" charset="-122"/>
            </a:endParaRPr>
          </a:p>
          <a:p>
            <a:pPr lvl="1"/>
            <a:endParaRPr lang="en-GB" altLang="zh-CN" dirty="0">
              <a:ea typeface="宋体" pitchFamily="2" charset="-122"/>
            </a:endParaRPr>
          </a:p>
          <a:p>
            <a:pPr lvl="1"/>
            <a:endParaRPr lang="en-GB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251520" y="72007"/>
            <a:ext cx="8712968" cy="764705"/>
          </a:xfrm>
        </p:spPr>
        <p:txBody>
          <a:bodyPr/>
          <a:lstStyle/>
          <a:p>
            <a:r>
              <a:rPr lang="en-US" dirty="0"/>
              <a:t>The next lecture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AE2AIM-Artificial Intelligence Methods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EBC51C5-6A51-417D-95E0-B5BEB324FC04}" type="slidenum">
              <a:rPr lang="en-GB" altLang="zh-CN" smtClean="0"/>
            </a:fld>
            <a:endParaRPr lang="en-GB" altLang="zh-CN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altLang="zh-CN" dirty="0">
                <a:ea typeface="宋体" pitchFamily="2" charset="-122"/>
              </a:rPr>
              <a:t>Multi-Objective Optimisation </a:t>
            </a:r>
            <a:endParaRPr lang="en-GB" altLang="zh-CN" dirty="0">
              <a:ea typeface="宋体" pitchFamily="2" charset="-122"/>
            </a:endParaRPr>
          </a:p>
          <a:p>
            <a:pPr lvl="1"/>
            <a:r>
              <a:rPr lang="en-US" dirty="0"/>
              <a:t>Basic Concepts</a:t>
            </a:r>
            <a:endParaRPr lang="en-US" dirty="0"/>
          </a:p>
          <a:p>
            <a:pPr lvl="1"/>
            <a:r>
              <a:rPr lang="en-GB" dirty="0">
                <a:ea typeface="宋体" pitchFamily="2" charset="-122"/>
              </a:rPr>
              <a:t>NSGAII</a:t>
            </a:r>
            <a:endParaRPr lang="en-GB" dirty="0">
              <a:ea typeface="宋体" pitchFamily="2" charset="-122"/>
            </a:endParaRPr>
          </a:p>
          <a:p>
            <a:pPr lvl="1"/>
            <a:r>
              <a:rPr lang="en-GB" dirty="0">
                <a:ea typeface="宋体" pitchFamily="2" charset="-122"/>
              </a:rPr>
              <a:t>MOEA/D</a:t>
            </a:r>
            <a:endParaRPr lang="en-GB" dirty="0">
              <a:ea typeface="宋体" pitchFamily="2" charset="-122"/>
            </a:endParaRP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this lecture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AE2AIM-Artificial Intelligence Methods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EBC51C5-6A51-417D-95E0-B5BEB324FC04}" type="slidenum">
              <a:rPr lang="en-GB" altLang="zh-CN" smtClean="0"/>
            </a:fld>
            <a:endParaRPr lang="en-GB" altLang="zh-CN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831013" y="6381750"/>
            <a:ext cx="2133600" cy="4762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q"/>
              <a:defRPr sz="2400">
                <a:solidFill>
                  <a:srgbClr val="0000CC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o"/>
              <a:defRPr sz="2000">
                <a:solidFill>
                  <a:srgbClr val="0000CC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anose="05000000000000000000" pitchFamily="2" charset="2"/>
              <a:buChar char="ü"/>
              <a:defRPr sz="2000">
                <a:solidFill>
                  <a:srgbClr val="0000CC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Wingdings" panose="05000000000000000000" pitchFamily="2" charset="2"/>
              <a:buChar char="§"/>
              <a:defRPr sz="2000">
                <a:solidFill>
                  <a:srgbClr val="0000CC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3D07B7B1-166F-4ACB-A533-9DC09146DEE6}" type="slidenum">
              <a:rPr lang="en-GB" altLang="en-US" sz="1400" smtClean="0">
                <a:solidFill>
                  <a:schemeClr val="tx1"/>
                </a:solidFill>
              </a:rPr>
            </a:fld>
            <a:r>
              <a:rPr lang="en-GB" altLang="en-US" sz="1400">
                <a:solidFill>
                  <a:schemeClr val="tx1"/>
                </a:solidFill>
              </a:rPr>
              <a:t>	</a:t>
            </a:r>
            <a:endParaRPr lang="en-GB" altLang="en-US" sz="1400">
              <a:solidFill>
                <a:schemeClr val="tx1"/>
              </a:solidFill>
            </a:endParaRPr>
          </a:p>
        </p:txBody>
      </p:sp>
      <p:sp>
        <p:nvSpPr>
          <p:cNvPr id="4099" name="Rectangle 120"/>
          <p:cNvSpPr>
            <a:spLocks noGrp="1" noChangeArrowheads="1"/>
          </p:cNvSpPr>
          <p:nvPr>
            <p:ph type="title"/>
          </p:nvPr>
        </p:nvSpPr>
        <p:spPr>
          <a:xfrm>
            <a:off x="303213" y="188640"/>
            <a:ext cx="8229600" cy="792163"/>
          </a:xfrm>
        </p:spPr>
        <p:txBody>
          <a:bodyPr/>
          <a:lstStyle/>
          <a:p>
            <a:pPr eaLnBrk="1" hangingPunct="1"/>
            <a:r>
              <a:rPr lang="en-GB" altLang="en-US" dirty="0"/>
              <a:t>Multiobjective Optimization Problem (MOP)</a:t>
            </a:r>
            <a:endParaRPr lang="en-GB" altLang="en-US" dirty="0"/>
          </a:p>
        </p:txBody>
      </p:sp>
      <p:graphicFrame>
        <p:nvGraphicFramePr>
          <p:cNvPr id="6148" name="Object 4"/>
          <p:cNvGraphicFramePr>
            <a:graphicFrameLocks noChangeAspect="1"/>
          </p:cNvGraphicFramePr>
          <p:nvPr/>
        </p:nvGraphicFramePr>
        <p:xfrm>
          <a:off x="1621216" y="1821906"/>
          <a:ext cx="4430713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35" name="Equation" r:id="rId1" imgW="64008000" imgH="10972800" progId="Equation.3">
                  <p:embed/>
                </p:oleObj>
              </mc:Choice>
              <mc:Fallback>
                <p:oleObj name="Equation" r:id="rId1" imgW="64008000" imgH="109728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21216" y="1821906"/>
                        <a:ext cx="4430713" cy="787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52" name="Rectangle 12"/>
          <p:cNvSpPr>
            <a:spLocks noChangeArrowheads="1"/>
          </p:cNvSpPr>
          <p:nvPr/>
        </p:nvSpPr>
        <p:spPr bwMode="auto">
          <a:xfrm>
            <a:off x="4484849" y="2471486"/>
            <a:ext cx="1614488" cy="263525"/>
          </a:xfrm>
          <a:prstGeom prst="rect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q"/>
              <a:defRPr sz="2400">
                <a:solidFill>
                  <a:srgbClr val="0000CC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o"/>
              <a:defRPr sz="2000">
                <a:solidFill>
                  <a:srgbClr val="0000CC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anose="05000000000000000000" pitchFamily="2" charset="2"/>
              <a:buChar char="ü"/>
              <a:defRPr sz="2000">
                <a:solidFill>
                  <a:srgbClr val="0000CC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Wingdings" panose="05000000000000000000" pitchFamily="2" charset="2"/>
              <a:buChar char="§"/>
              <a:defRPr sz="2000">
                <a:solidFill>
                  <a:srgbClr val="0000CC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GB" altLang="en-US" sz="1800" dirty="0">
                <a:solidFill>
                  <a:schemeClr val="tx1"/>
                </a:solidFill>
              </a:rPr>
              <a:t>search space</a:t>
            </a:r>
            <a:endParaRPr lang="en-GB" altLang="en-US" sz="1800" dirty="0">
              <a:solidFill>
                <a:schemeClr val="tx1"/>
              </a:solidFill>
            </a:endParaRPr>
          </a:p>
        </p:txBody>
      </p:sp>
      <p:sp>
        <p:nvSpPr>
          <p:cNvPr id="6155" name="Rectangle 42"/>
          <p:cNvSpPr>
            <a:spLocks noChangeArrowheads="1"/>
          </p:cNvSpPr>
          <p:nvPr/>
        </p:nvSpPr>
        <p:spPr bwMode="auto">
          <a:xfrm>
            <a:off x="3890647" y="1196752"/>
            <a:ext cx="1873250" cy="301625"/>
          </a:xfrm>
          <a:prstGeom prst="rect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q"/>
              <a:defRPr sz="2400">
                <a:solidFill>
                  <a:srgbClr val="0000CC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o"/>
              <a:defRPr sz="2000">
                <a:solidFill>
                  <a:srgbClr val="0000CC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anose="05000000000000000000" pitchFamily="2" charset="2"/>
              <a:buChar char="ü"/>
              <a:defRPr sz="2000">
                <a:solidFill>
                  <a:srgbClr val="0000CC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Wingdings" panose="05000000000000000000" pitchFamily="2" charset="2"/>
              <a:buChar char="§"/>
              <a:defRPr sz="2000">
                <a:solidFill>
                  <a:srgbClr val="0000CC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GB" altLang="en-US" sz="1800" dirty="0">
                <a:solidFill>
                  <a:schemeClr val="tx1"/>
                </a:solidFill>
              </a:rPr>
              <a:t>objective vector</a:t>
            </a:r>
            <a:endParaRPr lang="en-GB" altLang="en-US" sz="1800" dirty="0">
              <a:solidFill>
                <a:schemeClr val="tx1"/>
              </a:solidFill>
            </a:endParaRPr>
          </a:p>
        </p:txBody>
      </p:sp>
      <p:sp>
        <p:nvSpPr>
          <p:cNvPr id="6156" name="Left Brace 5"/>
          <p:cNvSpPr/>
          <p:nvPr/>
        </p:nvSpPr>
        <p:spPr bwMode="auto">
          <a:xfrm rot="16200000" flipH="1" flipV="1">
            <a:off x="4666041" y="591593"/>
            <a:ext cx="288925" cy="2219325"/>
          </a:xfrm>
          <a:prstGeom prst="leftBrace">
            <a:avLst>
              <a:gd name="adj1" fmla="val 8321"/>
              <a:gd name="adj2" fmla="val 50000"/>
            </a:avLst>
          </a:prstGeom>
          <a:noFill/>
          <a:ln w="9525" algn="ctr">
            <a:solidFill>
              <a:srgbClr val="FF0000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q"/>
              <a:defRPr sz="2400">
                <a:solidFill>
                  <a:srgbClr val="0000CC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o"/>
              <a:defRPr sz="2000">
                <a:solidFill>
                  <a:srgbClr val="0000CC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anose="05000000000000000000" pitchFamily="2" charset="2"/>
              <a:buChar char="ü"/>
              <a:defRPr sz="2000">
                <a:solidFill>
                  <a:srgbClr val="0000CC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Wingdings" panose="05000000000000000000" pitchFamily="2" charset="2"/>
              <a:buChar char="§"/>
              <a:defRPr sz="2000">
                <a:solidFill>
                  <a:srgbClr val="0000CC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en-US" altLang="en-US" sz="180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/>
              <p:cNvSpPr txBox="1"/>
              <p:nvPr/>
            </p:nvSpPr>
            <p:spPr>
              <a:xfrm>
                <a:off x="1543008" y="3284984"/>
                <a:ext cx="57652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w</a:t>
                </a:r>
                <a:r>
                  <a:rPr lang="en-US" b="0" dirty="0"/>
                  <a:t>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𝑥</m:t>
                    </m:r>
                  </m:oMath>
                </a14:m>
                <a:r>
                  <a:rPr lang="en-US" dirty="0"/>
                  <a:t> can be discrete, continuous or mixed variable.</a:t>
                </a:r>
                <a:endParaRPr lang="en-US" dirty="0"/>
              </a:p>
            </p:txBody>
          </p:sp>
        </mc:Choice>
        <mc:Fallback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3008" y="3284984"/>
                <a:ext cx="5765296" cy="369332"/>
              </a:xfrm>
              <a:prstGeom prst="rect">
                <a:avLst/>
              </a:prstGeom>
              <a:blipFill rotWithShape="1">
                <a:blip r:embed="rId3"/>
                <a:stretch>
                  <a:fillRect l="-10" t="-35" r="2" b="1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303213" y="3780021"/>
            <a:ext cx="8363272" cy="2178475"/>
          </a:xfrm>
        </p:spPr>
        <p:txBody>
          <a:bodyPr/>
          <a:lstStyle/>
          <a:p>
            <a:pPr marL="0" indent="0">
              <a:spcBef>
                <a:spcPts val="0"/>
              </a:spcBef>
              <a:buNone/>
              <a:defRPr/>
            </a:pPr>
            <a:r>
              <a:rPr lang="en-GB" sz="2000" b="1" dirty="0">
                <a:solidFill>
                  <a:schemeClr val="accent2"/>
                </a:solidFill>
              </a:rPr>
              <a:t>Why multiobjective:</a:t>
            </a:r>
            <a:endParaRPr lang="en-GB" sz="2000" b="1" dirty="0">
              <a:solidFill>
                <a:schemeClr val="accent2"/>
              </a:solidFill>
            </a:endParaRPr>
          </a:p>
          <a:p>
            <a:pPr marL="0" indent="0">
              <a:spcBef>
                <a:spcPts val="0"/>
              </a:spcBef>
              <a:buNone/>
              <a:defRPr/>
            </a:pPr>
            <a:endParaRPr lang="en-GB" sz="2000" dirty="0">
              <a:solidFill>
                <a:schemeClr val="accent2"/>
              </a:solidFill>
            </a:endParaRPr>
          </a:p>
          <a:p>
            <a:pPr marL="685800" lvl="1">
              <a:spcBef>
                <a:spcPts val="0"/>
              </a:spcBef>
              <a:defRPr/>
            </a:pPr>
            <a:r>
              <a:rPr lang="en-GB" sz="1600" dirty="0">
                <a:solidFill>
                  <a:schemeClr val="accent2"/>
                </a:solidFill>
              </a:rPr>
              <a:t>By nature, many </a:t>
            </a:r>
            <a:r>
              <a:rPr lang="en-GB" sz="1600" dirty="0">
                <a:solidFill>
                  <a:srgbClr val="FF0000"/>
                </a:solidFill>
              </a:rPr>
              <a:t>real-life problems have multiple objectives</a:t>
            </a:r>
            <a:r>
              <a:rPr lang="en-GB" sz="1600" dirty="0">
                <a:solidFill>
                  <a:schemeClr val="accent2"/>
                </a:solidFill>
              </a:rPr>
              <a:t>. </a:t>
            </a:r>
            <a:endParaRPr lang="en-GB" sz="1600" dirty="0">
              <a:solidFill>
                <a:schemeClr val="accent2"/>
              </a:solidFill>
            </a:endParaRPr>
          </a:p>
          <a:p>
            <a:pPr marL="685800" lvl="1">
              <a:spcBef>
                <a:spcPts val="0"/>
              </a:spcBef>
              <a:defRPr/>
            </a:pPr>
            <a:endParaRPr lang="en-GB" sz="1600" dirty="0">
              <a:solidFill>
                <a:schemeClr val="accent2"/>
              </a:solidFill>
            </a:endParaRPr>
          </a:p>
          <a:p>
            <a:pPr marL="685800" lvl="1">
              <a:spcBef>
                <a:spcPts val="0"/>
              </a:spcBef>
              <a:defRPr/>
            </a:pPr>
            <a:r>
              <a:rPr lang="en-GB" sz="1600" dirty="0">
                <a:solidFill>
                  <a:schemeClr val="accent2"/>
                </a:solidFill>
              </a:rPr>
              <a:t>Decision makers (DM) or modellers don’t know how to combine them into one. </a:t>
            </a:r>
            <a:endParaRPr lang="en-GB" sz="1600" dirty="0">
              <a:solidFill>
                <a:schemeClr val="accent2"/>
              </a:solidFill>
            </a:endParaRPr>
          </a:p>
          <a:p>
            <a:pPr marL="400050" lvl="1" indent="0">
              <a:spcBef>
                <a:spcPts val="0"/>
              </a:spcBef>
              <a:buNone/>
              <a:defRPr/>
            </a:pPr>
            <a:endParaRPr lang="en-GB" sz="1600" dirty="0">
              <a:solidFill>
                <a:schemeClr val="accent2"/>
              </a:solidFill>
            </a:endParaRPr>
          </a:p>
          <a:p>
            <a:pPr marL="685800" lvl="1">
              <a:spcBef>
                <a:spcPts val="0"/>
              </a:spcBef>
              <a:defRPr/>
            </a:pPr>
            <a:r>
              <a:rPr lang="en-GB" sz="1600" dirty="0">
                <a:solidFill>
                  <a:schemeClr val="accent2"/>
                </a:solidFill>
              </a:rPr>
              <a:t>DMs want to know </a:t>
            </a:r>
            <a:r>
              <a:rPr lang="en-GB" sz="1600" dirty="0">
                <a:solidFill>
                  <a:srgbClr val="FF0000"/>
                </a:solidFill>
              </a:rPr>
              <a:t>trade-off relationship among these objectives</a:t>
            </a:r>
            <a:r>
              <a:rPr lang="en-GB" sz="1600" dirty="0">
                <a:solidFill>
                  <a:schemeClr val="accent2"/>
                </a:solidFill>
              </a:rPr>
              <a:t>.  </a:t>
            </a:r>
            <a:endParaRPr lang="en-GB" sz="1600" dirty="0">
              <a:solidFill>
                <a:schemeClr val="accent2"/>
              </a:solidFill>
            </a:endParaRPr>
          </a:p>
          <a:p>
            <a:pPr>
              <a:spcBef>
                <a:spcPts val="0"/>
              </a:spcBef>
            </a:pP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/>
              <p:cNvSpPr txBox="1"/>
              <p:nvPr/>
            </p:nvSpPr>
            <p:spPr>
              <a:xfrm>
                <a:off x="2872847" y="2642256"/>
                <a:ext cx="96372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2847" y="2642256"/>
                <a:ext cx="963725" cy="276999"/>
              </a:xfrm>
              <a:prstGeom prst="rect">
                <a:avLst/>
              </a:prstGeom>
              <a:blipFill rotWithShape="1">
                <a:blip r:embed="rId4"/>
                <a:stretch>
                  <a:fillRect l="-11" t="-8" r="-1789" b="-159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ight Brace 4"/>
          <p:cNvSpPr/>
          <p:nvPr/>
        </p:nvSpPr>
        <p:spPr>
          <a:xfrm>
            <a:off x="4211960" y="2348880"/>
            <a:ext cx="206053" cy="469703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AE2AIM-Artificial Intelligence Methods</a:t>
            </a:r>
            <a:endParaRPr lang="en-US"/>
          </a:p>
        </p:txBody>
      </p:sp>
      <p:pic>
        <p:nvPicPr>
          <p:cNvPr id="6" name="图片 5" descr="截屏2025-05-08 17.32.4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560" y="6014085"/>
            <a:ext cx="7302500" cy="4076700"/>
          </a:xfrm>
          <a:prstGeom prst="rect">
            <a:avLst/>
          </a:prstGeom>
        </p:spPr>
      </p:pic>
      <p:pic>
        <p:nvPicPr>
          <p:cNvPr id="7" name="图片 6" descr="截屏2025-05-08 17.33.0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28440" y="5998845"/>
            <a:ext cx="4801870" cy="22790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52" grpId="0" animBg="1"/>
      <p:bldP spid="6155" grpId="0" animBg="1"/>
      <p:bldP spid="6156" grpId="0" animBg="1"/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sz="2400" dirty="0"/>
              <a:t>Basic Concepts</a:t>
            </a:r>
            <a:endParaRPr lang="en-GB" altLang="en-US" sz="2400" dirty="0">
              <a:solidFill>
                <a:srgbClr val="FF0000"/>
              </a:solidFill>
            </a:endParaRPr>
          </a:p>
        </p:txBody>
      </p:sp>
      <p:sp>
        <p:nvSpPr>
          <p:cNvPr id="7172" name="Rectangle 3"/>
          <p:cNvSpPr>
            <a:spLocks noGrp="1" noChangeArrowheads="1"/>
          </p:cNvSpPr>
          <p:nvPr>
            <p:ph sz="half" idx="1"/>
          </p:nvPr>
        </p:nvSpPr>
        <p:spPr>
          <a:xfrm>
            <a:off x="457200" y="3429000"/>
            <a:ext cx="8003232" cy="2736850"/>
          </a:xfrm>
        </p:spPr>
        <p:txBody>
          <a:bodyPr/>
          <a:lstStyle/>
          <a:p>
            <a:pPr marL="0" indent="0" eaLnBrk="1" hangingPunct="1">
              <a:spcBef>
                <a:spcPts val="0"/>
              </a:spcBef>
              <a:buNone/>
              <a:defRPr/>
            </a:pPr>
            <a:endParaRPr lang="en-GB" sz="2000" dirty="0"/>
          </a:p>
          <a:p>
            <a:pPr eaLnBrk="1" hangingPunct="1">
              <a:spcBef>
                <a:spcPts val="0"/>
              </a:spcBef>
              <a:defRPr/>
            </a:pPr>
            <a:r>
              <a:rPr lang="en-GB" sz="2000" dirty="0"/>
              <a:t>y </a:t>
            </a:r>
            <a:r>
              <a:rPr lang="en-GB" sz="2000" b="1" dirty="0">
                <a:solidFill>
                  <a:srgbClr val="FF0000"/>
                </a:solidFill>
              </a:rPr>
              <a:t>dominates</a:t>
            </a:r>
            <a:r>
              <a:rPr lang="en-GB" sz="2000" dirty="0"/>
              <a:t> x if</a:t>
            </a:r>
            <a:endParaRPr lang="en-GB" sz="2000" dirty="0"/>
          </a:p>
          <a:p>
            <a:pPr lvl="1" eaLnBrk="1" hangingPunct="1">
              <a:spcBef>
                <a:spcPts val="0"/>
              </a:spcBef>
              <a:defRPr/>
            </a:pPr>
            <a:r>
              <a:rPr lang="en-GB" sz="1800" dirty="0"/>
              <a:t>y is no worse than x in any objs,  and</a:t>
            </a:r>
            <a:endParaRPr lang="en-GB" sz="1800" dirty="0"/>
          </a:p>
          <a:p>
            <a:pPr lvl="1" eaLnBrk="1" hangingPunct="1">
              <a:spcBef>
                <a:spcPts val="0"/>
              </a:spcBef>
              <a:defRPr/>
            </a:pPr>
            <a:r>
              <a:rPr lang="en-GB" sz="1800" dirty="0"/>
              <a:t>y is better than x in at least one obj.</a:t>
            </a:r>
            <a:endParaRPr lang="en-GB" sz="1800" dirty="0"/>
          </a:p>
          <a:p>
            <a:pPr marL="457200" lvl="1" indent="0" eaLnBrk="1" hangingPunct="1">
              <a:spcBef>
                <a:spcPts val="0"/>
              </a:spcBef>
              <a:buNone/>
              <a:defRPr/>
            </a:pPr>
            <a:endParaRPr lang="en-GB" altLang="en-US" dirty="0">
              <a:solidFill>
                <a:schemeClr val="tx1"/>
              </a:solidFill>
            </a:endParaRPr>
          </a:p>
          <a:p>
            <a:pPr marL="457200" lvl="1" indent="0" eaLnBrk="1" hangingPunct="1">
              <a:spcBef>
                <a:spcPts val="0"/>
              </a:spcBef>
              <a:buNone/>
              <a:defRPr/>
            </a:pPr>
            <a:r>
              <a:rPr lang="en-GB" altLang="en-US" dirty="0">
                <a:solidFill>
                  <a:schemeClr val="tx1"/>
                </a:solidFill>
              </a:rPr>
              <a:t>In this example: </a:t>
            </a:r>
            <a:endParaRPr lang="en-GB" altLang="en-US" dirty="0">
              <a:solidFill>
                <a:schemeClr val="tx1"/>
              </a:solidFill>
            </a:endParaRPr>
          </a:p>
          <a:p>
            <a:pPr marL="457200" lvl="1" indent="0" eaLnBrk="1" hangingPunct="1">
              <a:spcBef>
                <a:spcPts val="0"/>
              </a:spcBef>
              <a:buNone/>
              <a:defRPr/>
            </a:pPr>
            <a:r>
              <a:rPr lang="en-GB" altLang="en-US" dirty="0">
                <a:solidFill>
                  <a:schemeClr val="tx1"/>
                </a:solidFill>
              </a:rPr>
              <a:t>B  dominates  A. </a:t>
            </a:r>
            <a:endParaRPr lang="en-GB" altLang="en-US" dirty="0">
              <a:solidFill>
                <a:schemeClr val="tx1"/>
              </a:solidFill>
            </a:endParaRPr>
          </a:p>
          <a:p>
            <a:pPr marL="457200" lvl="1" indent="0" eaLnBrk="1" hangingPunct="1">
              <a:spcBef>
                <a:spcPts val="0"/>
              </a:spcBef>
              <a:buNone/>
              <a:defRPr/>
            </a:pPr>
            <a:r>
              <a:rPr lang="en-GB" altLang="en-US" dirty="0">
                <a:solidFill>
                  <a:schemeClr val="tx1"/>
                </a:solidFill>
              </a:rPr>
              <a:t>B and C are not comparable</a:t>
            </a:r>
            <a:endParaRPr lang="en-GB" sz="1800" dirty="0"/>
          </a:p>
          <a:p>
            <a:pPr lvl="1" eaLnBrk="1" hangingPunct="1">
              <a:spcBef>
                <a:spcPts val="0"/>
              </a:spcBef>
              <a:defRPr/>
            </a:pPr>
            <a:endParaRPr lang="en-GB" sz="1800" dirty="0"/>
          </a:p>
          <a:p>
            <a:pPr marL="457200" lvl="1" indent="0" eaLnBrk="1" hangingPunct="1">
              <a:spcBef>
                <a:spcPts val="0"/>
              </a:spcBef>
              <a:buNone/>
              <a:defRPr/>
            </a:pPr>
            <a:endParaRPr lang="en-GB" sz="1800" dirty="0"/>
          </a:p>
          <a:p>
            <a:pPr eaLnBrk="1" hangingPunct="1">
              <a:spcBef>
                <a:spcPts val="0"/>
              </a:spcBef>
              <a:buFont typeface="Wingdings" panose="05000000000000000000" pitchFamily="2" charset="2"/>
              <a:buNone/>
              <a:defRPr/>
            </a:pPr>
            <a:endParaRPr lang="en-GB" sz="2000" dirty="0"/>
          </a:p>
          <a:p>
            <a:pPr eaLnBrk="1" hangingPunct="1">
              <a:spcBef>
                <a:spcPts val="0"/>
              </a:spcBef>
              <a:buFont typeface="Wingdings" panose="05000000000000000000" pitchFamily="2" charset="2"/>
              <a:buNone/>
              <a:defRPr/>
            </a:pPr>
            <a:r>
              <a:rPr lang="en-GB" sz="2000" dirty="0"/>
              <a:t>  </a:t>
            </a:r>
            <a:endParaRPr lang="en-GB" sz="2000" dirty="0"/>
          </a:p>
          <a:p>
            <a:pPr eaLnBrk="1" hangingPunct="1">
              <a:spcBef>
                <a:spcPts val="0"/>
              </a:spcBef>
              <a:buFont typeface="Wingdings" panose="05000000000000000000" pitchFamily="2" charset="2"/>
              <a:buNone/>
              <a:defRPr/>
            </a:pPr>
            <a:endParaRPr lang="en-GB" sz="2000" dirty="0"/>
          </a:p>
          <a:p>
            <a:pPr eaLnBrk="1" hangingPunct="1">
              <a:spcBef>
                <a:spcPts val="0"/>
              </a:spcBef>
              <a:buFont typeface="Wingdings" panose="05000000000000000000" pitchFamily="2" charset="2"/>
              <a:buNone/>
              <a:defRPr/>
            </a:pPr>
            <a:endParaRPr lang="en-GB" sz="2000" dirty="0"/>
          </a:p>
          <a:p>
            <a:pPr eaLnBrk="1" hangingPunct="1">
              <a:spcBef>
                <a:spcPts val="0"/>
              </a:spcBef>
              <a:buFont typeface="Wingdings" panose="05000000000000000000" pitchFamily="2" charset="2"/>
              <a:buNone/>
              <a:defRPr/>
            </a:pPr>
            <a:endParaRPr lang="en-GB" sz="2000" dirty="0"/>
          </a:p>
        </p:txBody>
      </p:sp>
      <p:sp>
        <p:nvSpPr>
          <p:cNvPr id="5122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q"/>
              <a:defRPr sz="2400">
                <a:solidFill>
                  <a:srgbClr val="0000CC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o"/>
              <a:defRPr sz="2000">
                <a:solidFill>
                  <a:srgbClr val="0000CC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anose="05000000000000000000" pitchFamily="2" charset="2"/>
              <a:buChar char="ü"/>
              <a:defRPr sz="2000">
                <a:solidFill>
                  <a:srgbClr val="0000CC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Wingdings" panose="05000000000000000000" pitchFamily="2" charset="2"/>
              <a:buChar char="§"/>
              <a:defRPr sz="2000">
                <a:solidFill>
                  <a:srgbClr val="0000CC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46827EA6-2C21-4E04-A968-2349B9CDB7C3}" type="slidenum">
              <a:rPr lang="en-GB" altLang="en-US" sz="1400" smtClean="0">
                <a:solidFill>
                  <a:schemeClr val="tx1"/>
                </a:solidFill>
              </a:rPr>
            </a:fld>
            <a:r>
              <a:rPr lang="en-GB" altLang="en-US" sz="1400">
                <a:solidFill>
                  <a:schemeClr val="tx1"/>
                </a:solidFill>
              </a:rPr>
              <a:t>	</a:t>
            </a:r>
            <a:endParaRPr lang="en-GB" altLang="en-US" sz="1400">
              <a:solidFill>
                <a:schemeClr val="tx1"/>
              </a:solidFill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175682" y="1196753"/>
            <a:ext cx="8357101" cy="2416913"/>
            <a:chOff x="175682" y="1196753"/>
            <a:chExt cx="8357101" cy="2416913"/>
          </a:xfrm>
        </p:grpSpPr>
        <p:sp>
          <p:nvSpPr>
            <p:cNvPr id="87" name="任意多边形: 形状 8"/>
            <p:cNvSpPr/>
            <p:nvPr/>
          </p:nvSpPr>
          <p:spPr>
            <a:xfrm>
              <a:off x="843248" y="1486538"/>
              <a:ext cx="2060700" cy="1576873"/>
            </a:xfrm>
            <a:custGeom>
              <a:avLst/>
              <a:gdLst>
                <a:gd name="connsiteX0" fmla="*/ 0 w 324464"/>
                <a:gd name="connsiteY0" fmla="*/ 0 h 1548581"/>
                <a:gd name="connsiteX1" fmla="*/ 324464 w 324464"/>
                <a:gd name="connsiteY1" fmla="*/ 1548581 h 1548581"/>
                <a:gd name="connsiteX0-1" fmla="*/ 0 w 2949677"/>
                <a:gd name="connsiteY0-2" fmla="*/ 0 h 2153265"/>
                <a:gd name="connsiteX1-3" fmla="*/ 2949677 w 2949677"/>
                <a:gd name="connsiteY1-4" fmla="*/ 2153265 h 2153265"/>
                <a:gd name="connsiteX0-5" fmla="*/ 0 w 2949677"/>
                <a:gd name="connsiteY0-6" fmla="*/ 0 h 2153265"/>
                <a:gd name="connsiteX1-7" fmla="*/ 2949677 w 2949677"/>
                <a:gd name="connsiteY1-8" fmla="*/ 2153265 h 2153265"/>
                <a:gd name="connsiteX0-9" fmla="*/ 0 w 3001296"/>
                <a:gd name="connsiteY0-10" fmla="*/ 0 h 1725562"/>
                <a:gd name="connsiteX1-11" fmla="*/ 3001296 w 3001296"/>
                <a:gd name="connsiteY1-12" fmla="*/ 1725562 h 1725562"/>
                <a:gd name="connsiteX0-13" fmla="*/ 0 w 3001296"/>
                <a:gd name="connsiteY0-14" fmla="*/ 0 h 1725562"/>
                <a:gd name="connsiteX1-15" fmla="*/ 3001296 w 3001296"/>
                <a:gd name="connsiteY1-16" fmla="*/ 1725562 h 1725562"/>
                <a:gd name="connsiteX0-17" fmla="*/ 0 w 3001296"/>
                <a:gd name="connsiteY0-18" fmla="*/ 0 h 1725562"/>
                <a:gd name="connsiteX1-19" fmla="*/ 3001296 w 3001296"/>
                <a:gd name="connsiteY1-20" fmla="*/ 1725562 h 1725562"/>
                <a:gd name="connsiteX2" fmla="*/ 0 w 3001296"/>
                <a:gd name="connsiteY2" fmla="*/ 0 h 1725562"/>
                <a:gd name="connsiteX0-21" fmla="*/ 0 w 3001296"/>
                <a:gd name="connsiteY0-22" fmla="*/ 0 h 1725562"/>
                <a:gd name="connsiteX1-23" fmla="*/ 3001296 w 3001296"/>
                <a:gd name="connsiteY1-24" fmla="*/ 1725562 h 1725562"/>
                <a:gd name="connsiteX2-25" fmla="*/ 0 w 3001296"/>
                <a:gd name="connsiteY2-26" fmla="*/ 0 h 1725562"/>
                <a:gd name="connsiteX0-27" fmla="*/ 31623 w 3066737"/>
                <a:gd name="connsiteY0-28" fmla="*/ 51956 h 1782709"/>
                <a:gd name="connsiteX1-29" fmla="*/ 3032919 w 3066737"/>
                <a:gd name="connsiteY1-30" fmla="*/ 1777518 h 1782709"/>
                <a:gd name="connsiteX2-31" fmla="*/ 1550704 w 3066737"/>
                <a:gd name="connsiteY2-32" fmla="*/ 568149 h 1782709"/>
                <a:gd name="connsiteX3" fmla="*/ 31623 w 3066737"/>
                <a:gd name="connsiteY3" fmla="*/ 51956 h 1782709"/>
                <a:gd name="connsiteX0-33" fmla="*/ 21815 w 3084580"/>
                <a:gd name="connsiteY0-34" fmla="*/ 448710 h 2177136"/>
                <a:gd name="connsiteX1-35" fmla="*/ 3023111 w 3084580"/>
                <a:gd name="connsiteY1-36" fmla="*/ 2174272 h 2177136"/>
                <a:gd name="connsiteX2-37" fmla="*/ 2197199 w 3084580"/>
                <a:gd name="connsiteY2-38" fmla="*/ 94748 h 2177136"/>
                <a:gd name="connsiteX3-39" fmla="*/ 21815 w 3084580"/>
                <a:gd name="connsiteY3-40" fmla="*/ 448710 h 2177136"/>
                <a:gd name="connsiteX0-41" fmla="*/ 21815 w 3084580"/>
                <a:gd name="connsiteY0-42" fmla="*/ 137652 h 2315904"/>
                <a:gd name="connsiteX1-43" fmla="*/ 3023111 w 3084580"/>
                <a:gd name="connsiteY1-44" fmla="*/ 2313040 h 2315904"/>
                <a:gd name="connsiteX2-45" fmla="*/ 2197199 w 3084580"/>
                <a:gd name="connsiteY2-46" fmla="*/ 233516 h 2315904"/>
                <a:gd name="connsiteX3-47" fmla="*/ 21815 w 3084580"/>
                <a:gd name="connsiteY3-48" fmla="*/ 137652 h 2315904"/>
                <a:gd name="connsiteX0-49" fmla="*/ 0 w 3062765"/>
                <a:gd name="connsiteY0-50" fmla="*/ 174691 h 2352943"/>
                <a:gd name="connsiteX1-51" fmla="*/ 3001296 w 3062765"/>
                <a:gd name="connsiteY1-52" fmla="*/ 2350079 h 2352943"/>
                <a:gd name="connsiteX2-53" fmla="*/ 2175384 w 3062765"/>
                <a:gd name="connsiteY2-54" fmla="*/ 270555 h 2352943"/>
                <a:gd name="connsiteX3-55" fmla="*/ 0 w 3062765"/>
                <a:gd name="connsiteY3-56" fmla="*/ 174691 h 2352943"/>
                <a:gd name="connsiteX0-57" fmla="*/ 141168 w 3203933"/>
                <a:gd name="connsiteY0-58" fmla="*/ 174691 h 2352943"/>
                <a:gd name="connsiteX1-59" fmla="*/ 3142464 w 3203933"/>
                <a:gd name="connsiteY1-60" fmla="*/ 2350079 h 2352943"/>
                <a:gd name="connsiteX2-61" fmla="*/ 2316552 w 3203933"/>
                <a:gd name="connsiteY2-62" fmla="*/ 270555 h 2352943"/>
                <a:gd name="connsiteX3-63" fmla="*/ 141168 w 3203933"/>
                <a:gd name="connsiteY3-64" fmla="*/ 174691 h 2352943"/>
                <a:gd name="connsiteX0-65" fmla="*/ 144369 w 3207134"/>
                <a:gd name="connsiteY0-66" fmla="*/ 174691 h 2352943"/>
                <a:gd name="connsiteX1-67" fmla="*/ 3145665 w 3207134"/>
                <a:gd name="connsiteY1-68" fmla="*/ 2350079 h 2352943"/>
                <a:gd name="connsiteX2-69" fmla="*/ 2319753 w 3207134"/>
                <a:gd name="connsiteY2-70" fmla="*/ 270555 h 2352943"/>
                <a:gd name="connsiteX3-71" fmla="*/ 144369 w 3207134"/>
                <a:gd name="connsiteY3-72" fmla="*/ 174691 h 2352943"/>
                <a:gd name="connsiteX0-73" fmla="*/ 144369 w 3236451"/>
                <a:gd name="connsiteY0-74" fmla="*/ 174691 h 2350142"/>
                <a:gd name="connsiteX1-75" fmla="*/ 3145665 w 3236451"/>
                <a:gd name="connsiteY1-76" fmla="*/ 2350079 h 2350142"/>
                <a:gd name="connsiteX2-77" fmla="*/ 2319753 w 3236451"/>
                <a:gd name="connsiteY2-78" fmla="*/ 270555 h 2350142"/>
                <a:gd name="connsiteX3-79" fmla="*/ 144369 w 3236451"/>
                <a:gd name="connsiteY3-80" fmla="*/ 174691 h 2350142"/>
                <a:gd name="connsiteX0-81" fmla="*/ 245157 w 2947996"/>
                <a:gd name="connsiteY0-82" fmla="*/ 174691 h 2313272"/>
                <a:gd name="connsiteX1-83" fmla="*/ 2781879 w 2947996"/>
                <a:gd name="connsiteY1-84" fmla="*/ 2313208 h 2313272"/>
                <a:gd name="connsiteX2-85" fmla="*/ 2420541 w 2947996"/>
                <a:gd name="connsiteY2-86" fmla="*/ 270555 h 2313272"/>
                <a:gd name="connsiteX3-87" fmla="*/ 245157 w 2947996"/>
                <a:gd name="connsiteY3-88" fmla="*/ 174691 h 2313272"/>
                <a:gd name="connsiteX0-89" fmla="*/ 135330 w 2838169"/>
                <a:gd name="connsiteY0-90" fmla="*/ 174691 h 2413484"/>
                <a:gd name="connsiteX1-91" fmla="*/ 496662 w 2838169"/>
                <a:gd name="connsiteY1-92" fmla="*/ 1900252 h 2413484"/>
                <a:gd name="connsiteX2-93" fmla="*/ 2672052 w 2838169"/>
                <a:gd name="connsiteY2-94" fmla="*/ 2313208 h 2413484"/>
                <a:gd name="connsiteX3-95" fmla="*/ 2310714 w 2838169"/>
                <a:gd name="connsiteY3-96" fmla="*/ 270555 h 2413484"/>
                <a:gd name="connsiteX4" fmla="*/ 135330 w 2838169"/>
                <a:gd name="connsiteY4" fmla="*/ 174691 h 2413484"/>
                <a:gd name="connsiteX0-97" fmla="*/ 211449 w 2914288"/>
                <a:gd name="connsiteY0-98" fmla="*/ 174691 h 2424164"/>
                <a:gd name="connsiteX1-99" fmla="*/ 336806 w 2914288"/>
                <a:gd name="connsiteY1-100" fmla="*/ 1959245 h 2424164"/>
                <a:gd name="connsiteX2-101" fmla="*/ 2748171 w 2914288"/>
                <a:gd name="connsiteY2-102" fmla="*/ 2313208 h 2424164"/>
                <a:gd name="connsiteX3-103" fmla="*/ 2386833 w 2914288"/>
                <a:gd name="connsiteY3-104" fmla="*/ 270555 h 2424164"/>
                <a:gd name="connsiteX4-105" fmla="*/ 211449 w 2914288"/>
                <a:gd name="connsiteY4-106" fmla="*/ 174691 h 2424164"/>
                <a:gd name="connsiteX0-107" fmla="*/ 211449 w 2844804"/>
                <a:gd name="connsiteY0-108" fmla="*/ 491888 h 2741361"/>
                <a:gd name="connsiteX1-109" fmla="*/ 336806 w 2844804"/>
                <a:gd name="connsiteY1-110" fmla="*/ 2276442 h 2741361"/>
                <a:gd name="connsiteX2-111" fmla="*/ 2748171 w 2844804"/>
                <a:gd name="connsiteY2-112" fmla="*/ 2630405 h 2741361"/>
                <a:gd name="connsiteX3-113" fmla="*/ 1981252 w 2844804"/>
                <a:gd name="connsiteY3-114" fmla="*/ 101055 h 2741361"/>
                <a:gd name="connsiteX4-115" fmla="*/ 211449 w 2844804"/>
                <a:gd name="connsiteY4-116" fmla="*/ 491888 h 2741361"/>
                <a:gd name="connsiteX0-117" fmla="*/ 231594 w 2820704"/>
                <a:gd name="connsiteY0-118" fmla="*/ 673841 h 2716836"/>
                <a:gd name="connsiteX1-119" fmla="*/ 312706 w 2820704"/>
                <a:gd name="connsiteY1-120" fmla="*/ 2251917 h 2716836"/>
                <a:gd name="connsiteX2-121" fmla="*/ 2724071 w 2820704"/>
                <a:gd name="connsiteY2-122" fmla="*/ 2605880 h 2716836"/>
                <a:gd name="connsiteX3-123" fmla="*/ 1957152 w 2820704"/>
                <a:gd name="connsiteY3-124" fmla="*/ 76530 h 2716836"/>
                <a:gd name="connsiteX4-125" fmla="*/ 231594 w 2820704"/>
                <a:gd name="connsiteY4-126" fmla="*/ 673841 h 2716836"/>
                <a:gd name="connsiteX0-127" fmla="*/ 231594 w 2800960"/>
                <a:gd name="connsiteY0-128" fmla="*/ 673841 h 2563174"/>
                <a:gd name="connsiteX1-129" fmla="*/ 312706 w 2800960"/>
                <a:gd name="connsiteY1-130" fmla="*/ 2251917 h 2563174"/>
                <a:gd name="connsiteX2-131" fmla="*/ 2701949 w 2800960"/>
                <a:gd name="connsiteY2-132" fmla="*/ 2392029 h 2563174"/>
                <a:gd name="connsiteX3-133" fmla="*/ 1957152 w 2800960"/>
                <a:gd name="connsiteY3-134" fmla="*/ 76530 h 2563174"/>
                <a:gd name="connsiteX4-135" fmla="*/ 231594 w 2800960"/>
                <a:gd name="connsiteY4-136" fmla="*/ 673841 h 2563174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25" y="connsiteY2-26"/>
                </a:cxn>
                <a:cxn ang="0">
                  <a:pos x="connsiteX3-39" y="connsiteY3-40"/>
                </a:cxn>
                <a:cxn ang="0">
                  <a:pos x="connsiteX4-105" y="connsiteY4-106"/>
                </a:cxn>
              </a:cxnLst>
              <a:rect l="l" t="t" r="r" b="b"/>
              <a:pathLst>
                <a:path w="2800960" h="2563174">
                  <a:moveTo>
                    <a:pt x="231594" y="673841"/>
                  </a:moveTo>
                  <a:cubicBezTo>
                    <a:pt x="-70748" y="945457"/>
                    <a:pt x="-110081" y="1895498"/>
                    <a:pt x="312706" y="2251917"/>
                  </a:cubicBezTo>
                  <a:cubicBezTo>
                    <a:pt x="735493" y="2608336"/>
                    <a:pt x="2399607" y="2663645"/>
                    <a:pt x="2701949" y="2392029"/>
                  </a:cubicBezTo>
                  <a:cubicBezTo>
                    <a:pt x="3036245" y="1991364"/>
                    <a:pt x="2457368" y="364124"/>
                    <a:pt x="1957152" y="76530"/>
                  </a:cubicBezTo>
                  <a:cubicBezTo>
                    <a:pt x="1456936" y="-211064"/>
                    <a:pt x="382764" y="383790"/>
                    <a:pt x="231594" y="673841"/>
                  </a:cubicBezTo>
                  <a:close/>
                </a:path>
              </a:pathLst>
            </a:custGeom>
            <a:solidFill>
              <a:srgbClr val="00B050">
                <a:alpha val="16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88" name="直接箭头连接符 9"/>
            <p:cNvCxnSpPr/>
            <p:nvPr/>
          </p:nvCxnSpPr>
          <p:spPr>
            <a:xfrm flipV="1">
              <a:off x="3942701" y="1259787"/>
              <a:ext cx="0" cy="190992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接箭头连接符 10"/>
            <p:cNvCxnSpPr/>
            <p:nvPr/>
          </p:nvCxnSpPr>
          <p:spPr>
            <a:xfrm>
              <a:off x="3617183" y="2988243"/>
              <a:ext cx="3114871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/>
              <a:tailEnd type="stealth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任意多边形: 形状 11"/>
            <p:cNvSpPr/>
            <p:nvPr/>
          </p:nvSpPr>
          <p:spPr>
            <a:xfrm>
              <a:off x="4007099" y="1298570"/>
              <a:ext cx="2538247" cy="1629672"/>
            </a:xfrm>
            <a:custGeom>
              <a:avLst/>
              <a:gdLst>
                <a:gd name="connsiteX0" fmla="*/ 177 w 3431028"/>
                <a:gd name="connsiteY0" fmla="*/ 430992 h 2677713"/>
                <a:gd name="connsiteX1" fmla="*/ 280396 w 3431028"/>
                <a:gd name="connsiteY1" fmla="*/ 1426508 h 2677713"/>
                <a:gd name="connsiteX2" fmla="*/ 1128429 w 3431028"/>
                <a:gd name="connsiteY2" fmla="*/ 2370405 h 2677713"/>
                <a:gd name="connsiteX3" fmla="*/ 3178454 w 3431028"/>
                <a:gd name="connsiteY3" fmla="*/ 2606379 h 2677713"/>
                <a:gd name="connsiteX4" fmla="*/ 3230074 w 3431028"/>
                <a:gd name="connsiteY4" fmla="*/ 1227405 h 2677713"/>
                <a:gd name="connsiteX5" fmla="*/ 1651996 w 3431028"/>
                <a:gd name="connsiteY5" fmla="*/ 106528 h 2677713"/>
                <a:gd name="connsiteX6" fmla="*/ 309893 w 3431028"/>
                <a:gd name="connsiteY6" fmla="*/ 84405 h 2677713"/>
                <a:gd name="connsiteX7" fmla="*/ 177 w 3431028"/>
                <a:gd name="connsiteY7" fmla="*/ 430992 h 2677713"/>
                <a:gd name="connsiteX0-1" fmla="*/ 177 w 3431028"/>
                <a:gd name="connsiteY0-2" fmla="*/ 430992 h 2677713"/>
                <a:gd name="connsiteX1-3" fmla="*/ 280396 w 3431028"/>
                <a:gd name="connsiteY1-4" fmla="*/ 1426508 h 2677713"/>
                <a:gd name="connsiteX2-5" fmla="*/ 1128429 w 3431028"/>
                <a:gd name="connsiteY2-6" fmla="*/ 2370405 h 2677713"/>
                <a:gd name="connsiteX3-7" fmla="*/ 3178454 w 3431028"/>
                <a:gd name="connsiteY3-8" fmla="*/ 2606379 h 2677713"/>
                <a:gd name="connsiteX4-9" fmla="*/ 3230074 w 3431028"/>
                <a:gd name="connsiteY4-10" fmla="*/ 1227405 h 2677713"/>
                <a:gd name="connsiteX5-11" fmla="*/ 1651996 w 3431028"/>
                <a:gd name="connsiteY5-12" fmla="*/ 106528 h 2677713"/>
                <a:gd name="connsiteX6-13" fmla="*/ 309893 w 3431028"/>
                <a:gd name="connsiteY6-14" fmla="*/ 84405 h 2677713"/>
                <a:gd name="connsiteX7-15" fmla="*/ 177 w 3431028"/>
                <a:gd name="connsiteY7-16" fmla="*/ 430992 h 2677713"/>
                <a:gd name="connsiteX0-17" fmla="*/ 1 w 3430852"/>
                <a:gd name="connsiteY0-18" fmla="*/ 430992 h 2675796"/>
                <a:gd name="connsiteX1-19" fmla="*/ 310700 w 3430852"/>
                <a:gd name="connsiteY1-20" fmla="*/ 1502708 h 2675796"/>
                <a:gd name="connsiteX2-21" fmla="*/ 1128253 w 3430852"/>
                <a:gd name="connsiteY2-22" fmla="*/ 2370405 h 2675796"/>
                <a:gd name="connsiteX3-23" fmla="*/ 3178278 w 3430852"/>
                <a:gd name="connsiteY3-24" fmla="*/ 2606379 h 2675796"/>
                <a:gd name="connsiteX4-25" fmla="*/ 3229898 w 3430852"/>
                <a:gd name="connsiteY4-26" fmla="*/ 1227405 h 2675796"/>
                <a:gd name="connsiteX5-27" fmla="*/ 1651820 w 3430852"/>
                <a:gd name="connsiteY5-28" fmla="*/ 106528 h 2675796"/>
                <a:gd name="connsiteX6-29" fmla="*/ 309717 w 3430852"/>
                <a:gd name="connsiteY6-30" fmla="*/ 84405 h 2675796"/>
                <a:gd name="connsiteX7-31" fmla="*/ 1 w 3430852"/>
                <a:gd name="connsiteY7-32" fmla="*/ 430992 h 2675796"/>
                <a:gd name="connsiteX0-33" fmla="*/ 1 w 3430852"/>
                <a:gd name="connsiteY0-34" fmla="*/ 430992 h 2675796"/>
                <a:gd name="connsiteX1-35" fmla="*/ 310700 w 3430852"/>
                <a:gd name="connsiteY1-36" fmla="*/ 1502708 h 2675796"/>
                <a:gd name="connsiteX2-37" fmla="*/ 1128253 w 3430852"/>
                <a:gd name="connsiteY2-38" fmla="*/ 2370405 h 2675796"/>
                <a:gd name="connsiteX3-39" fmla="*/ 3178278 w 3430852"/>
                <a:gd name="connsiteY3-40" fmla="*/ 2606379 h 2675796"/>
                <a:gd name="connsiteX4-41" fmla="*/ 3229898 w 3430852"/>
                <a:gd name="connsiteY4-42" fmla="*/ 1227405 h 2675796"/>
                <a:gd name="connsiteX5-43" fmla="*/ 1651820 w 3430852"/>
                <a:gd name="connsiteY5-44" fmla="*/ 106528 h 2675796"/>
                <a:gd name="connsiteX6-45" fmla="*/ 309717 w 3430852"/>
                <a:gd name="connsiteY6-46" fmla="*/ 84405 h 2675796"/>
                <a:gd name="connsiteX7-47" fmla="*/ 1 w 3430852"/>
                <a:gd name="connsiteY7-48" fmla="*/ 430992 h 2675796"/>
                <a:gd name="connsiteX0-49" fmla="*/ 1 w 3430852"/>
                <a:gd name="connsiteY0-50" fmla="*/ 430992 h 2675796"/>
                <a:gd name="connsiteX1-51" fmla="*/ 310700 w 3430852"/>
                <a:gd name="connsiteY1-52" fmla="*/ 1502708 h 2675796"/>
                <a:gd name="connsiteX2-53" fmla="*/ 1128253 w 3430852"/>
                <a:gd name="connsiteY2-54" fmla="*/ 2370405 h 2675796"/>
                <a:gd name="connsiteX3-55" fmla="*/ 3178278 w 3430852"/>
                <a:gd name="connsiteY3-56" fmla="*/ 2606379 h 2675796"/>
                <a:gd name="connsiteX4-57" fmla="*/ 3229898 w 3430852"/>
                <a:gd name="connsiteY4-58" fmla="*/ 1227405 h 2675796"/>
                <a:gd name="connsiteX5-59" fmla="*/ 1651820 w 3430852"/>
                <a:gd name="connsiteY5-60" fmla="*/ 106528 h 2675796"/>
                <a:gd name="connsiteX6-61" fmla="*/ 309717 w 3430852"/>
                <a:gd name="connsiteY6-62" fmla="*/ 84405 h 2675796"/>
                <a:gd name="connsiteX7-63" fmla="*/ 1 w 3430852"/>
                <a:gd name="connsiteY7-64" fmla="*/ 430992 h 2675796"/>
                <a:gd name="connsiteX0-65" fmla="*/ 1 w 3430852"/>
                <a:gd name="connsiteY0-66" fmla="*/ 430992 h 2675796"/>
                <a:gd name="connsiteX1-67" fmla="*/ 310700 w 3430852"/>
                <a:gd name="connsiteY1-68" fmla="*/ 1502708 h 2675796"/>
                <a:gd name="connsiteX2-69" fmla="*/ 1128253 w 3430852"/>
                <a:gd name="connsiteY2-70" fmla="*/ 2370405 h 2675796"/>
                <a:gd name="connsiteX3-71" fmla="*/ 3178278 w 3430852"/>
                <a:gd name="connsiteY3-72" fmla="*/ 2606379 h 2675796"/>
                <a:gd name="connsiteX4-73" fmla="*/ 3229898 w 3430852"/>
                <a:gd name="connsiteY4-74" fmla="*/ 1227405 h 2675796"/>
                <a:gd name="connsiteX5-75" fmla="*/ 1651820 w 3430852"/>
                <a:gd name="connsiteY5-76" fmla="*/ 106528 h 2675796"/>
                <a:gd name="connsiteX6-77" fmla="*/ 309717 w 3430852"/>
                <a:gd name="connsiteY6-78" fmla="*/ 84405 h 2675796"/>
                <a:gd name="connsiteX7-79" fmla="*/ 1 w 3430852"/>
                <a:gd name="connsiteY7-80" fmla="*/ 430992 h 2675796"/>
                <a:gd name="connsiteX0-81" fmla="*/ 0 w 3430851"/>
                <a:gd name="connsiteY0-82" fmla="*/ 364067 h 2608871"/>
                <a:gd name="connsiteX1-83" fmla="*/ 310699 w 3430851"/>
                <a:gd name="connsiteY1-84" fmla="*/ 1435783 h 2608871"/>
                <a:gd name="connsiteX2-85" fmla="*/ 1128252 w 3430851"/>
                <a:gd name="connsiteY2-86" fmla="*/ 2303480 h 2608871"/>
                <a:gd name="connsiteX3-87" fmla="*/ 3178277 w 3430851"/>
                <a:gd name="connsiteY3-88" fmla="*/ 2539454 h 2608871"/>
                <a:gd name="connsiteX4-89" fmla="*/ 3229897 w 3430851"/>
                <a:gd name="connsiteY4-90" fmla="*/ 1160480 h 2608871"/>
                <a:gd name="connsiteX5-91" fmla="*/ 1651819 w 3430851"/>
                <a:gd name="connsiteY5-92" fmla="*/ 39603 h 2608871"/>
                <a:gd name="connsiteX6-93" fmla="*/ 0 w 3430851"/>
                <a:gd name="connsiteY6-94" fmla="*/ 364067 h 2608871"/>
                <a:gd name="connsiteX0-95" fmla="*/ 22675 w 3453526"/>
                <a:gd name="connsiteY0-96" fmla="*/ 402129 h 2646933"/>
                <a:gd name="connsiteX1-97" fmla="*/ 333374 w 3453526"/>
                <a:gd name="connsiteY1-98" fmla="*/ 1473845 h 2646933"/>
                <a:gd name="connsiteX2-99" fmla="*/ 1150927 w 3453526"/>
                <a:gd name="connsiteY2-100" fmla="*/ 2341542 h 2646933"/>
                <a:gd name="connsiteX3-101" fmla="*/ 3200952 w 3453526"/>
                <a:gd name="connsiteY3-102" fmla="*/ 2577516 h 2646933"/>
                <a:gd name="connsiteX4-103" fmla="*/ 3252572 w 3453526"/>
                <a:gd name="connsiteY4-104" fmla="*/ 1198542 h 2646933"/>
                <a:gd name="connsiteX5-105" fmla="*/ 1674494 w 3453526"/>
                <a:gd name="connsiteY5-106" fmla="*/ 77665 h 2646933"/>
                <a:gd name="connsiteX6-107" fmla="*/ 22675 w 3453526"/>
                <a:gd name="connsiteY6-108" fmla="*/ 402129 h 2646933"/>
                <a:gd name="connsiteX0-109" fmla="*/ 22675 w 3453526"/>
                <a:gd name="connsiteY0-110" fmla="*/ 402129 h 2646933"/>
                <a:gd name="connsiteX1-111" fmla="*/ 333374 w 3453526"/>
                <a:gd name="connsiteY1-112" fmla="*/ 1473845 h 2646933"/>
                <a:gd name="connsiteX2-113" fmla="*/ 1150927 w 3453526"/>
                <a:gd name="connsiteY2-114" fmla="*/ 2341542 h 2646933"/>
                <a:gd name="connsiteX3-115" fmla="*/ 3200952 w 3453526"/>
                <a:gd name="connsiteY3-116" fmla="*/ 2577516 h 2646933"/>
                <a:gd name="connsiteX4-117" fmla="*/ 3252572 w 3453526"/>
                <a:gd name="connsiteY4-118" fmla="*/ 1198542 h 2646933"/>
                <a:gd name="connsiteX5-119" fmla="*/ 1674494 w 3453526"/>
                <a:gd name="connsiteY5-120" fmla="*/ 77665 h 2646933"/>
                <a:gd name="connsiteX6-121" fmla="*/ 22675 w 3453526"/>
                <a:gd name="connsiteY6-122" fmla="*/ 402129 h 2646933"/>
                <a:gd name="connsiteX0-123" fmla="*/ 4445 w 3435296"/>
                <a:gd name="connsiteY0-124" fmla="*/ 403991 h 2648795"/>
                <a:gd name="connsiteX1-125" fmla="*/ 315144 w 3435296"/>
                <a:gd name="connsiteY1-126" fmla="*/ 1475707 h 2648795"/>
                <a:gd name="connsiteX2-127" fmla="*/ 1132697 w 3435296"/>
                <a:gd name="connsiteY2-128" fmla="*/ 2343404 h 2648795"/>
                <a:gd name="connsiteX3-129" fmla="*/ 3182722 w 3435296"/>
                <a:gd name="connsiteY3-130" fmla="*/ 2579378 h 2648795"/>
                <a:gd name="connsiteX4-131" fmla="*/ 3234342 w 3435296"/>
                <a:gd name="connsiteY4-132" fmla="*/ 1200404 h 2648795"/>
                <a:gd name="connsiteX5-133" fmla="*/ 1656264 w 3435296"/>
                <a:gd name="connsiteY5-134" fmla="*/ 79527 h 2648795"/>
                <a:gd name="connsiteX6-135" fmla="*/ 4445 w 3435296"/>
                <a:gd name="connsiteY6-136" fmla="*/ 403991 h 2648795"/>
                <a:gd name="connsiteX0-137" fmla="*/ 4445 w 3381876"/>
                <a:gd name="connsiteY0-138" fmla="*/ 403991 h 2688616"/>
                <a:gd name="connsiteX1-139" fmla="*/ 315144 w 3381876"/>
                <a:gd name="connsiteY1-140" fmla="*/ 1475707 h 2688616"/>
                <a:gd name="connsiteX2-141" fmla="*/ 1132697 w 3381876"/>
                <a:gd name="connsiteY2-142" fmla="*/ 2343404 h 2688616"/>
                <a:gd name="connsiteX3-143" fmla="*/ 3076042 w 3381876"/>
                <a:gd name="connsiteY3-144" fmla="*/ 2625098 h 2688616"/>
                <a:gd name="connsiteX4-145" fmla="*/ 3234342 w 3381876"/>
                <a:gd name="connsiteY4-146" fmla="*/ 1200404 h 2688616"/>
                <a:gd name="connsiteX5-147" fmla="*/ 1656264 w 3381876"/>
                <a:gd name="connsiteY5-148" fmla="*/ 79527 h 2688616"/>
                <a:gd name="connsiteX6-149" fmla="*/ 4445 w 3381876"/>
                <a:gd name="connsiteY6-150" fmla="*/ 403991 h 2688616"/>
                <a:gd name="connsiteX0-151" fmla="*/ 4445 w 3391268"/>
                <a:gd name="connsiteY0-152" fmla="*/ 403991 h 2638801"/>
                <a:gd name="connsiteX1-153" fmla="*/ 315144 w 3391268"/>
                <a:gd name="connsiteY1-154" fmla="*/ 1475707 h 2638801"/>
                <a:gd name="connsiteX2-155" fmla="*/ 1132697 w 3391268"/>
                <a:gd name="connsiteY2-156" fmla="*/ 2343404 h 2638801"/>
                <a:gd name="connsiteX3-157" fmla="*/ 3076042 w 3391268"/>
                <a:gd name="connsiteY3-158" fmla="*/ 2625098 h 2638801"/>
                <a:gd name="connsiteX4-159" fmla="*/ 3234342 w 3391268"/>
                <a:gd name="connsiteY4-160" fmla="*/ 1200404 h 2638801"/>
                <a:gd name="connsiteX5-161" fmla="*/ 1656264 w 3391268"/>
                <a:gd name="connsiteY5-162" fmla="*/ 79527 h 2638801"/>
                <a:gd name="connsiteX6-163" fmla="*/ 4445 w 3391268"/>
                <a:gd name="connsiteY6-164" fmla="*/ 403991 h 2638801"/>
                <a:gd name="connsiteX0-165" fmla="*/ 4445 w 3373318"/>
                <a:gd name="connsiteY0-166" fmla="*/ 403991 h 2691876"/>
                <a:gd name="connsiteX1-167" fmla="*/ 315144 w 3373318"/>
                <a:gd name="connsiteY1-168" fmla="*/ 1475707 h 2691876"/>
                <a:gd name="connsiteX2-169" fmla="*/ 1307957 w 3373318"/>
                <a:gd name="connsiteY2-170" fmla="*/ 2358644 h 2691876"/>
                <a:gd name="connsiteX3-171" fmla="*/ 3076042 w 3373318"/>
                <a:gd name="connsiteY3-172" fmla="*/ 2625098 h 2691876"/>
                <a:gd name="connsiteX4-173" fmla="*/ 3234342 w 3373318"/>
                <a:gd name="connsiteY4-174" fmla="*/ 1200404 h 2691876"/>
                <a:gd name="connsiteX5-175" fmla="*/ 1656264 w 3373318"/>
                <a:gd name="connsiteY5-176" fmla="*/ 79527 h 2691876"/>
                <a:gd name="connsiteX6-177" fmla="*/ 4445 w 3373318"/>
                <a:gd name="connsiteY6-178" fmla="*/ 403991 h 2691876"/>
                <a:gd name="connsiteX0-179" fmla="*/ 4445 w 3450053"/>
                <a:gd name="connsiteY0-180" fmla="*/ 403991 h 2648997"/>
                <a:gd name="connsiteX1-181" fmla="*/ 315144 w 3450053"/>
                <a:gd name="connsiteY1-182" fmla="*/ 1475707 h 2648997"/>
                <a:gd name="connsiteX2-183" fmla="*/ 1307957 w 3450053"/>
                <a:gd name="connsiteY2-184" fmla="*/ 2358644 h 2648997"/>
                <a:gd name="connsiteX3-185" fmla="*/ 3076042 w 3450053"/>
                <a:gd name="connsiteY3-186" fmla="*/ 2625098 h 2648997"/>
                <a:gd name="connsiteX4-187" fmla="*/ 3234342 w 3450053"/>
                <a:gd name="connsiteY4-188" fmla="*/ 1200404 h 2648997"/>
                <a:gd name="connsiteX5-189" fmla="*/ 1656264 w 3450053"/>
                <a:gd name="connsiteY5-190" fmla="*/ 79527 h 2648997"/>
                <a:gd name="connsiteX6-191" fmla="*/ 4445 w 3450053"/>
                <a:gd name="connsiteY6-192" fmla="*/ 403991 h 264899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</a:cxnLst>
              <a:rect l="l" t="t" r="r" b="b"/>
              <a:pathLst>
                <a:path w="3450053" h="2648997">
                  <a:moveTo>
                    <a:pt x="4445" y="403991"/>
                  </a:moveTo>
                  <a:cubicBezTo>
                    <a:pt x="-28575" y="872908"/>
                    <a:pt x="127102" y="1152471"/>
                    <a:pt x="315144" y="1475707"/>
                  </a:cubicBezTo>
                  <a:cubicBezTo>
                    <a:pt x="434606" y="1798943"/>
                    <a:pt x="847807" y="2167079"/>
                    <a:pt x="1307957" y="2358644"/>
                  </a:cubicBezTo>
                  <a:cubicBezTo>
                    <a:pt x="1768107" y="2550209"/>
                    <a:pt x="2526378" y="2711458"/>
                    <a:pt x="3076042" y="2625098"/>
                  </a:cubicBezTo>
                  <a:cubicBezTo>
                    <a:pt x="3625706" y="2538738"/>
                    <a:pt x="3470972" y="1624666"/>
                    <a:pt x="3234342" y="1200404"/>
                  </a:cubicBezTo>
                  <a:cubicBezTo>
                    <a:pt x="2997712" y="776142"/>
                    <a:pt x="2142961" y="270027"/>
                    <a:pt x="1656264" y="79527"/>
                  </a:cubicBezTo>
                  <a:cubicBezTo>
                    <a:pt x="1117948" y="-53208"/>
                    <a:pt x="37465" y="-64926"/>
                    <a:pt x="4445" y="403991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  <a:alpha val="22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1" name="椭圆 12"/>
            <p:cNvSpPr/>
            <p:nvPr/>
          </p:nvSpPr>
          <p:spPr>
            <a:xfrm>
              <a:off x="1565926" y="1697810"/>
              <a:ext cx="78486" cy="75006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4" name="椭圆 15"/>
            <p:cNvSpPr/>
            <p:nvPr/>
          </p:nvSpPr>
          <p:spPr>
            <a:xfrm>
              <a:off x="1879204" y="2345526"/>
              <a:ext cx="78486" cy="75006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6" name="椭圆 17"/>
            <p:cNvSpPr/>
            <p:nvPr/>
          </p:nvSpPr>
          <p:spPr>
            <a:xfrm>
              <a:off x="2028161" y="2887597"/>
              <a:ext cx="78486" cy="75006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7" name="文本框 18"/>
            <p:cNvSpPr txBox="1"/>
            <p:nvPr/>
          </p:nvSpPr>
          <p:spPr>
            <a:xfrm>
              <a:off x="175682" y="1205197"/>
              <a:ext cx="15953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i="1" dirty="0"/>
                <a:t>Search space</a:t>
              </a:r>
              <a:endParaRPr lang="zh-CN" altLang="en-US" i="1" dirty="0"/>
            </a:p>
          </p:txBody>
        </p:sp>
        <p:sp>
          <p:nvSpPr>
            <p:cNvPr id="98" name="文本框 19"/>
            <p:cNvSpPr txBox="1"/>
            <p:nvPr/>
          </p:nvSpPr>
          <p:spPr>
            <a:xfrm>
              <a:off x="5796136" y="1328386"/>
              <a:ext cx="27366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i="1" dirty="0"/>
                <a:t>Feasible objective region</a:t>
              </a:r>
              <a:endParaRPr lang="zh-CN" altLang="en-US" i="1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9" name="文本框 21"/>
                <p:cNvSpPr txBox="1"/>
                <p:nvPr/>
              </p:nvSpPr>
              <p:spPr>
                <a:xfrm>
                  <a:off x="6556821" y="2999297"/>
                  <a:ext cx="187705" cy="1704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99" name="文本框 2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56821" y="2999297"/>
                  <a:ext cx="187705" cy="170411"/>
                </a:xfrm>
                <a:prstGeom prst="rect">
                  <a:avLst/>
                </a:prstGeom>
                <a:blipFill rotWithShape="1">
                  <a:blip r:embed="rId1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0" name="文本框 24"/>
                <p:cNvSpPr txBox="1"/>
                <p:nvPr/>
              </p:nvSpPr>
              <p:spPr>
                <a:xfrm>
                  <a:off x="3672880" y="1196753"/>
                  <a:ext cx="191620" cy="1704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100" name="文本框 2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72880" y="1196753"/>
                  <a:ext cx="191620" cy="170411"/>
                </a:xfrm>
                <a:prstGeom prst="rect">
                  <a:avLst/>
                </a:prstGeom>
                <a:blipFill rotWithShape="1">
                  <a:blip r:embed="rId2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9" name="任意多边形: 形状 34"/>
            <p:cNvSpPr/>
            <p:nvPr/>
          </p:nvSpPr>
          <p:spPr>
            <a:xfrm flipV="1">
              <a:off x="1691680" y="1722023"/>
              <a:ext cx="3365209" cy="45719"/>
            </a:xfrm>
            <a:custGeom>
              <a:avLst/>
              <a:gdLst>
                <a:gd name="connsiteX0" fmla="*/ 0 w 2407920"/>
                <a:gd name="connsiteY0" fmla="*/ 1706880 h 1706880"/>
                <a:gd name="connsiteX1" fmla="*/ 723900 w 2407920"/>
                <a:gd name="connsiteY1" fmla="*/ 1158240 h 1706880"/>
                <a:gd name="connsiteX2" fmla="*/ 1866900 w 2407920"/>
                <a:gd name="connsiteY2" fmla="*/ 335280 h 1706880"/>
                <a:gd name="connsiteX3" fmla="*/ 2407920 w 2407920"/>
                <a:gd name="connsiteY3" fmla="*/ 0 h 1706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7920" h="1706880">
                  <a:moveTo>
                    <a:pt x="0" y="1706880"/>
                  </a:moveTo>
                  <a:cubicBezTo>
                    <a:pt x="206375" y="1546860"/>
                    <a:pt x="412750" y="1386840"/>
                    <a:pt x="723900" y="1158240"/>
                  </a:cubicBezTo>
                  <a:cubicBezTo>
                    <a:pt x="1035050" y="929640"/>
                    <a:pt x="1586230" y="528320"/>
                    <a:pt x="1866900" y="335280"/>
                  </a:cubicBezTo>
                  <a:cubicBezTo>
                    <a:pt x="2147570" y="142240"/>
                    <a:pt x="2277745" y="71120"/>
                    <a:pt x="2407920" y="0"/>
                  </a:cubicBezTo>
                </a:path>
              </a:pathLst>
            </a:cu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0" name="任意多边形: 形状 35"/>
            <p:cNvSpPr/>
            <p:nvPr/>
          </p:nvSpPr>
          <p:spPr>
            <a:xfrm>
              <a:off x="2028161" y="2129006"/>
              <a:ext cx="2648653" cy="257488"/>
            </a:xfrm>
            <a:custGeom>
              <a:avLst/>
              <a:gdLst>
                <a:gd name="connsiteX0" fmla="*/ 0 w 2407920"/>
                <a:gd name="connsiteY0" fmla="*/ 1706880 h 1706880"/>
                <a:gd name="connsiteX1" fmla="*/ 723900 w 2407920"/>
                <a:gd name="connsiteY1" fmla="*/ 1158240 h 1706880"/>
                <a:gd name="connsiteX2" fmla="*/ 1866900 w 2407920"/>
                <a:gd name="connsiteY2" fmla="*/ 335280 h 1706880"/>
                <a:gd name="connsiteX3" fmla="*/ 2407920 w 2407920"/>
                <a:gd name="connsiteY3" fmla="*/ 0 h 1706880"/>
                <a:gd name="connsiteX0-1" fmla="*/ 0 w 2407920"/>
                <a:gd name="connsiteY0-2" fmla="*/ 1706880 h 1706880"/>
                <a:gd name="connsiteX1-3" fmla="*/ 858828 w 2407920"/>
                <a:gd name="connsiteY1-4" fmla="*/ 1243923 h 1706880"/>
                <a:gd name="connsiteX2-5" fmla="*/ 1866900 w 2407920"/>
                <a:gd name="connsiteY2-6" fmla="*/ 335280 h 1706880"/>
                <a:gd name="connsiteX3-7" fmla="*/ 2407920 w 2407920"/>
                <a:gd name="connsiteY3-8" fmla="*/ 0 h 170688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407920" h="1706880">
                  <a:moveTo>
                    <a:pt x="0" y="1706880"/>
                  </a:moveTo>
                  <a:cubicBezTo>
                    <a:pt x="206375" y="1546860"/>
                    <a:pt x="547678" y="1472523"/>
                    <a:pt x="858828" y="1243923"/>
                  </a:cubicBezTo>
                  <a:cubicBezTo>
                    <a:pt x="1169978" y="1015323"/>
                    <a:pt x="1608718" y="542601"/>
                    <a:pt x="1866900" y="335280"/>
                  </a:cubicBezTo>
                  <a:cubicBezTo>
                    <a:pt x="2125082" y="127959"/>
                    <a:pt x="2277745" y="71120"/>
                    <a:pt x="2407920" y="0"/>
                  </a:cubicBezTo>
                </a:path>
              </a:pathLst>
            </a:cu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3" name="任意多边形: 形状 38"/>
            <p:cNvSpPr/>
            <p:nvPr/>
          </p:nvSpPr>
          <p:spPr>
            <a:xfrm>
              <a:off x="2106646" y="2386494"/>
              <a:ext cx="3169575" cy="533548"/>
            </a:xfrm>
            <a:custGeom>
              <a:avLst/>
              <a:gdLst>
                <a:gd name="connsiteX0" fmla="*/ 0 w 2407920"/>
                <a:gd name="connsiteY0" fmla="*/ 1706880 h 1706880"/>
                <a:gd name="connsiteX1" fmla="*/ 723900 w 2407920"/>
                <a:gd name="connsiteY1" fmla="*/ 1158240 h 1706880"/>
                <a:gd name="connsiteX2" fmla="*/ 1866900 w 2407920"/>
                <a:gd name="connsiteY2" fmla="*/ 335280 h 1706880"/>
                <a:gd name="connsiteX3" fmla="*/ 2407920 w 2407920"/>
                <a:gd name="connsiteY3" fmla="*/ 0 h 1706880"/>
                <a:gd name="connsiteX0-1" fmla="*/ 0 w 2407920"/>
                <a:gd name="connsiteY0-2" fmla="*/ 1706880 h 1706880"/>
                <a:gd name="connsiteX1-3" fmla="*/ 868577 w 2407920"/>
                <a:gd name="connsiteY1-4" fmla="*/ 1233545 h 1706880"/>
                <a:gd name="connsiteX2-5" fmla="*/ 1866900 w 2407920"/>
                <a:gd name="connsiteY2-6" fmla="*/ 335280 h 1706880"/>
                <a:gd name="connsiteX3-7" fmla="*/ 2407920 w 2407920"/>
                <a:gd name="connsiteY3-8" fmla="*/ 0 h 1706880"/>
                <a:gd name="connsiteX0-9" fmla="*/ 0 w 2407920"/>
                <a:gd name="connsiteY0-10" fmla="*/ 1706880 h 1706880"/>
                <a:gd name="connsiteX1-11" fmla="*/ 868577 w 2407920"/>
                <a:gd name="connsiteY1-12" fmla="*/ 1233545 h 1706880"/>
                <a:gd name="connsiteX2-13" fmla="*/ 1959493 w 2407920"/>
                <a:gd name="connsiteY2-14" fmla="*/ 533810 h 1706880"/>
                <a:gd name="connsiteX3-15" fmla="*/ 2407920 w 2407920"/>
                <a:gd name="connsiteY3-16" fmla="*/ 0 h 1706880"/>
                <a:gd name="connsiteX0-17" fmla="*/ 0 w 2407920"/>
                <a:gd name="connsiteY0-18" fmla="*/ 1706880 h 1706880"/>
                <a:gd name="connsiteX1-19" fmla="*/ 868577 w 2407920"/>
                <a:gd name="connsiteY1-20" fmla="*/ 1233545 h 1706880"/>
                <a:gd name="connsiteX2-21" fmla="*/ 1959493 w 2407920"/>
                <a:gd name="connsiteY2-22" fmla="*/ 533810 h 1706880"/>
                <a:gd name="connsiteX3-23" fmla="*/ 2407920 w 2407920"/>
                <a:gd name="connsiteY3-24" fmla="*/ 0 h 1706880"/>
                <a:gd name="connsiteX0-25" fmla="*/ 0 w 2436855"/>
                <a:gd name="connsiteY0-26" fmla="*/ 1686342 h 1686342"/>
                <a:gd name="connsiteX1-27" fmla="*/ 897512 w 2436855"/>
                <a:gd name="connsiteY1-28" fmla="*/ 1233545 h 1686342"/>
                <a:gd name="connsiteX2-29" fmla="*/ 1988428 w 2436855"/>
                <a:gd name="connsiteY2-30" fmla="*/ 533810 h 1686342"/>
                <a:gd name="connsiteX3-31" fmla="*/ 2436855 w 2436855"/>
                <a:gd name="connsiteY3-32" fmla="*/ 0 h 1686342"/>
                <a:gd name="connsiteX0-33" fmla="*/ 0 w 2436855"/>
                <a:gd name="connsiteY0-34" fmla="*/ 1686342 h 1686342"/>
                <a:gd name="connsiteX1-35" fmla="*/ 897512 w 2436855"/>
                <a:gd name="connsiteY1-36" fmla="*/ 1233545 h 1686342"/>
                <a:gd name="connsiteX2-37" fmla="*/ 1988428 w 2436855"/>
                <a:gd name="connsiteY2-38" fmla="*/ 533810 h 1686342"/>
                <a:gd name="connsiteX3-39" fmla="*/ 2436855 w 2436855"/>
                <a:gd name="connsiteY3-40" fmla="*/ 0 h 1686342"/>
                <a:gd name="connsiteX0-41" fmla="*/ 0 w 2436855"/>
                <a:gd name="connsiteY0-42" fmla="*/ 1686342 h 1686342"/>
                <a:gd name="connsiteX1-43" fmla="*/ 1019040 w 2436855"/>
                <a:gd name="connsiteY1-44" fmla="*/ 1267774 h 1686342"/>
                <a:gd name="connsiteX2-45" fmla="*/ 1988428 w 2436855"/>
                <a:gd name="connsiteY2-46" fmla="*/ 533810 h 1686342"/>
                <a:gd name="connsiteX3-47" fmla="*/ 2436855 w 2436855"/>
                <a:gd name="connsiteY3-48" fmla="*/ 0 h 168634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436855" h="1686342">
                  <a:moveTo>
                    <a:pt x="0" y="1686342"/>
                  </a:moveTo>
                  <a:cubicBezTo>
                    <a:pt x="420497" y="1540014"/>
                    <a:pt x="687635" y="1459863"/>
                    <a:pt x="1019040" y="1267774"/>
                  </a:cubicBezTo>
                  <a:cubicBezTo>
                    <a:pt x="1350445" y="1075685"/>
                    <a:pt x="1752126" y="745106"/>
                    <a:pt x="1988428" y="533810"/>
                  </a:cubicBezTo>
                  <a:cubicBezTo>
                    <a:pt x="2224730" y="322514"/>
                    <a:pt x="2306680" y="242266"/>
                    <a:pt x="2436855" y="0"/>
                  </a:cubicBezTo>
                </a:path>
              </a:pathLst>
            </a:cu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5" name="椭圆 29"/>
            <p:cNvSpPr/>
            <p:nvPr/>
          </p:nvSpPr>
          <p:spPr>
            <a:xfrm>
              <a:off x="5206232" y="2348990"/>
              <a:ext cx="78486" cy="75006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6" name="椭圆 29"/>
            <p:cNvSpPr/>
            <p:nvPr/>
          </p:nvSpPr>
          <p:spPr>
            <a:xfrm>
              <a:off x="5056889" y="1733275"/>
              <a:ext cx="78486" cy="75006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7" name="椭圆 29"/>
            <p:cNvSpPr/>
            <p:nvPr/>
          </p:nvSpPr>
          <p:spPr>
            <a:xfrm>
              <a:off x="4676814" y="2053999"/>
              <a:ext cx="78486" cy="75006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1547664" y="2204864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  <a:endParaRPr lang="en-US" dirty="0"/>
            </a:p>
          </p:txBody>
        </p:sp>
        <p:sp>
          <p:nvSpPr>
            <p:cNvPr id="4" name="Rectangle 3"/>
            <p:cNvSpPr/>
            <p:nvPr/>
          </p:nvSpPr>
          <p:spPr>
            <a:xfrm>
              <a:off x="1281118" y="1628800"/>
              <a:ext cx="33855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A</a:t>
              </a:r>
              <a:endParaRPr lang="en-US" dirty="0"/>
            </a:p>
          </p:txBody>
        </p:sp>
        <p:sp>
          <p:nvSpPr>
            <p:cNvPr id="120" name="TextBox 119"/>
            <p:cNvSpPr txBox="1"/>
            <p:nvPr/>
          </p:nvSpPr>
          <p:spPr>
            <a:xfrm>
              <a:off x="1700064" y="2708920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</a:t>
              </a:r>
              <a:endParaRPr lang="en-US" dirty="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5076056" y="1556792"/>
              <a:ext cx="6335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F(A)</a:t>
              </a:r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5221813" y="2267580"/>
              <a:ext cx="64633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F(C)</a:t>
              </a:r>
              <a:endParaRPr lang="en-US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4255246" y="3244334"/>
              <a:ext cx="32573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F</a:t>
              </a:r>
              <a:endParaRPr lang="en-US" dirty="0"/>
            </a:p>
          </p:txBody>
        </p:sp>
        <p:sp>
          <p:nvSpPr>
            <p:cNvPr id="125" name="TextBox 124"/>
            <p:cNvSpPr txBox="1"/>
            <p:nvPr/>
          </p:nvSpPr>
          <p:spPr>
            <a:xfrm>
              <a:off x="4788024" y="1916832"/>
              <a:ext cx="6335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F(B)</a:t>
              </a:r>
              <a:endParaRPr lang="en-US" dirty="0"/>
            </a:p>
          </p:txBody>
        </p:sp>
      </p:grp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AE2AIM-Artificial Intelligence Methods</a:t>
            </a:r>
            <a:endParaRPr lang="en-US"/>
          </a:p>
        </p:txBody>
      </p:sp>
      <p:pic>
        <p:nvPicPr>
          <p:cNvPr id="8" name="图片 7" descr="截屏2025-05-08 17.41.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805170"/>
            <a:ext cx="5543550" cy="1190625"/>
          </a:xfrm>
          <a:prstGeom prst="rect">
            <a:avLst/>
          </a:prstGeom>
        </p:spPr>
      </p:pic>
      <p:pic>
        <p:nvPicPr>
          <p:cNvPr id="9" name="图片 8" descr="截屏2025-05-08 17.43.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7020560"/>
            <a:ext cx="7099300" cy="3886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q"/>
              <a:defRPr sz="2400">
                <a:solidFill>
                  <a:srgbClr val="0000CC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o"/>
              <a:defRPr sz="2000">
                <a:solidFill>
                  <a:srgbClr val="0000CC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anose="05000000000000000000" pitchFamily="2" charset="2"/>
              <a:buChar char="ü"/>
              <a:defRPr sz="2000">
                <a:solidFill>
                  <a:srgbClr val="0000CC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Wingdings" panose="05000000000000000000" pitchFamily="2" charset="2"/>
              <a:buChar char="§"/>
              <a:defRPr sz="2000">
                <a:solidFill>
                  <a:srgbClr val="0000CC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C874BDF2-96E1-4831-AAE9-EF138020234F}" type="slidenum">
              <a:rPr lang="en-GB" altLang="en-US" sz="1400" smtClean="0">
                <a:solidFill>
                  <a:schemeClr val="tx1"/>
                </a:solidFill>
              </a:rPr>
            </a:fld>
            <a:r>
              <a:rPr lang="en-GB" altLang="en-US" sz="1400">
                <a:solidFill>
                  <a:schemeClr val="tx1"/>
                </a:solidFill>
              </a:rPr>
              <a:t>	</a:t>
            </a:r>
            <a:endParaRPr lang="en-GB" altLang="en-US" sz="1400">
              <a:solidFill>
                <a:schemeClr val="tx1"/>
              </a:solidFill>
            </a:endParaRPr>
          </a:p>
        </p:txBody>
      </p:sp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>
          <a:xfrm>
            <a:off x="107506" y="34147"/>
            <a:ext cx="8769764" cy="863600"/>
          </a:xfrm>
        </p:spPr>
        <p:txBody>
          <a:bodyPr/>
          <a:lstStyle/>
          <a:p>
            <a:pPr eaLnBrk="1" hangingPunct="1"/>
            <a:r>
              <a:rPr lang="en-GB" altLang="en-US" sz="2400" dirty="0"/>
              <a:t>Pareto Optimal Solutions= </a:t>
            </a:r>
            <a:r>
              <a:rPr lang="en-GB" altLang="en-US" sz="2400" dirty="0">
                <a:solidFill>
                  <a:srgbClr val="4647D7"/>
                </a:solidFill>
              </a:rPr>
              <a:t>Best Trade-off Candidates</a:t>
            </a:r>
            <a:endParaRPr lang="en-GB" altLang="en-US" sz="2400" dirty="0">
              <a:solidFill>
                <a:srgbClr val="4647D7"/>
              </a:solidFill>
            </a:endParaRPr>
          </a:p>
        </p:txBody>
      </p:sp>
      <p:sp>
        <p:nvSpPr>
          <p:cNvPr id="8196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740369" y="3532296"/>
            <a:ext cx="8136904" cy="5029200"/>
          </a:xfrm>
        </p:spPr>
        <p:txBody>
          <a:bodyPr/>
          <a:lstStyle/>
          <a:p>
            <a:pPr eaLnBrk="1" hangingPunct="1">
              <a:spcBef>
                <a:spcPts val="0"/>
              </a:spcBef>
              <a:defRPr/>
            </a:pPr>
            <a:endParaRPr lang="en-GB" sz="2000" dirty="0"/>
          </a:p>
          <a:p>
            <a:pPr eaLnBrk="1" hangingPunct="1">
              <a:spcBef>
                <a:spcPts val="0"/>
              </a:spcBef>
              <a:defRPr/>
            </a:pPr>
            <a:r>
              <a:rPr lang="en-GB" sz="1800" dirty="0"/>
              <a:t>x is </a:t>
            </a:r>
            <a:r>
              <a:rPr lang="en-GB" sz="1800" dirty="0">
                <a:solidFill>
                  <a:srgbClr val="FF0000"/>
                </a:solidFill>
              </a:rPr>
              <a:t>Pareto optimal</a:t>
            </a:r>
            <a:r>
              <a:rPr lang="en-GB" sz="1800" dirty="0"/>
              <a:t> if no other solution dominates it. </a:t>
            </a:r>
            <a:endParaRPr lang="en-GB" sz="1800" dirty="0"/>
          </a:p>
          <a:p>
            <a:pPr marL="0" indent="0" eaLnBrk="1" hangingPunct="1">
              <a:spcBef>
                <a:spcPts val="0"/>
              </a:spcBef>
              <a:buFont typeface="Wingdings" panose="05000000000000000000" pitchFamily="2" charset="2"/>
              <a:buNone/>
              <a:defRPr/>
            </a:pPr>
            <a:endParaRPr lang="en-GB" sz="1800" dirty="0"/>
          </a:p>
          <a:p>
            <a:pPr eaLnBrk="1" hangingPunct="1">
              <a:spcBef>
                <a:spcPts val="0"/>
              </a:spcBef>
              <a:defRPr/>
            </a:pPr>
            <a:r>
              <a:rPr lang="en-GB" sz="1800" dirty="0"/>
              <a:t>A (rational) decision maker doesn’t like non-Pareto optimal solutions.</a:t>
            </a:r>
            <a:endParaRPr lang="en-GB" sz="1800" dirty="0"/>
          </a:p>
          <a:p>
            <a:pPr marL="0" indent="0" eaLnBrk="1" hangingPunct="1">
              <a:spcBef>
                <a:spcPts val="0"/>
              </a:spcBef>
              <a:buFont typeface="Wingdings" panose="05000000000000000000" pitchFamily="2" charset="2"/>
              <a:buNone/>
              <a:defRPr/>
            </a:pPr>
            <a:endParaRPr lang="en-GB" sz="1800" dirty="0"/>
          </a:p>
          <a:p>
            <a:pPr eaLnBrk="1" hangingPunct="1">
              <a:spcBef>
                <a:spcPts val="0"/>
              </a:spcBef>
              <a:defRPr/>
            </a:pPr>
            <a:r>
              <a:rPr lang="en-GB" sz="1800" dirty="0">
                <a:solidFill>
                  <a:srgbClr val="FF0000"/>
                </a:solidFill>
              </a:rPr>
              <a:t>Pareto set</a:t>
            </a:r>
            <a:r>
              <a:rPr lang="en-GB" sz="1800" dirty="0"/>
              <a:t> (</a:t>
            </a:r>
            <a:r>
              <a:rPr lang="en-GB" sz="1800" dirty="0">
                <a:solidFill>
                  <a:srgbClr val="FF0000"/>
                </a:solidFill>
              </a:rPr>
              <a:t>PS</a:t>
            </a:r>
            <a:r>
              <a:rPr lang="en-GB" sz="1800" dirty="0"/>
              <a:t>)= the set of all Pareto optimal solutions in the x-space. </a:t>
            </a:r>
            <a:endParaRPr lang="en-GB" sz="1800" dirty="0"/>
          </a:p>
          <a:p>
            <a:pPr marL="0" indent="0" eaLnBrk="1" hangingPunct="1">
              <a:spcBef>
                <a:spcPts val="0"/>
              </a:spcBef>
              <a:buFont typeface="Wingdings" panose="05000000000000000000" pitchFamily="2" charset="2"/>
              <a:buNone/>
              <a:defRPr/>
            </a:pPr>
            <a:endParaRPr lang="en-GB" sz="1800" dirty="0"/>
          </a:p>
          <a:p>
            <a:pPr eaLnBrk="1" hangingPunct="1">
              <a:spcBef>
                <a:spcPts val="0"/>
              </a:spcBef>
              <a:defRPr/>
            </a:pPr>
            <a:r>
              <a:rPr lang="en-GB" sz="1800" dirty="0">
                <a:solidFill>
                  <a:srgbClr val="FF0000"/>
                </a:solidFill>
              </a:rPr>
              <a:t>Pareto front</a:t>
            </a:r>
            <a:r>
              <a:rPr lang="en-GB" sz="1800" dirty="0"/>
              <a:t> (</a:t>
            </a:r>
            <a:r>
              <a:rPr lang="en-GB" sz="1800" dirty="0">
                <a:solidFill>
                  <a:srgbClr val="FF0000"/>
                </a:solidFill>
              </a:rPr>
              <a:t>PF</a:t>
            </a:r>
            <a:r>
              <a:rPr lang="en-GB" sz="1800" dirty="0"/>
              <a:t>) = the image of the PS in the F-space.</a:t>
            </a:r>
            <a:endParaRPr lang="en-GB" sz="1800" dirty="0"/>
          </a:p>
          <a:p>
            <a:pPr eaLnBrk="1" hangingPunct="1">
              <a:spcBef>
                <a:spcPts val="0"/>
              </a:spcBef>
              <a:defRPr/>
            </a:pPr>
            <a:endParaRPr lang="en-GB" sz="1800" dirty="0"/>
          </a:p>
          <a:p>
            <a:pPr eaLnBrk="1" hangingPunct="1">
              <a:spcBef>
                <a:spcPts val="0"/>
              </a:spcBef>
              <a:buFont typeface="Wingdings" panose="05000000000000000000" pitchFamily="2" charset="2"/>
              <a:buNone/>
              <a:defRPr/>
            </a:pPr>
            <a:endParaRPr lang="en-GB" sz="1800" dirty="0"/>
          </a:p>
          <a:p>
            <a:pPr eaLnBrk="1" hangingPunct="1">
              <a:spcBef>
                <a:spcPts val="0"/>
              </a:spcBef>
              <a:buFont typeface="Wingdings" panose="05000000000000000000" pitchFamily="2" charset="2"/>
              <a:buNone/>
              <a:defRPr/>
            </a:pPr>
            <a:endParaRPr lang="en-GB" sz="2000" dirty="0"/>
          </a:p>
          <a:p>
            <a:pPr eaLnBrk="1" hangingPunct="1">
              <a:spcBef>
                <a:spcPts val="0"/>
              </a:spcBef>
              <a:buFont typeface="Wingdings" panose="05000000000000000000" pitchFamily="2" charset="2"/>
              <a:buNone/>
              <a:defRPr/>
            </a:pPr>
            <a:r>
              <a:rPr lang="en-GB" sz="2000" dirty="0"/>
              <a:t>  </a:t>
            </a:r>
            <a:endParaRPr lang="en-GB" sz="2000" dirty="0"/>
          </a:p>
          <a:p>
            <a:pPr eaLnBrk="1" hangingPunct="1">
              <a:spcBef>
                <a:spcPts val="0"/>
              </a:spcBef>
              <a:buFont typeface="Wingdings" panose="05000000000000000000" pitchFamily="2" charset="2"/>
              <a:buNone/>
              <a:defRPr/>
            </a:pPr>
            <a:endParaRPr lang="en-GB" sz="2000" dirty="0"/>
          </a:p>
          <a:p>
            <a:pPr eaLnBrk="1" hangingPunct="1">
              <a:spcBef>
                <a:spcPts val="0"/>
              </a:spcBef>
              <a:buFont typeface="Wingdings" panose="05000000000000000000" pitchFamily="2" charset="2"/>
              <a:buNone/>
              <a:defRPr/>
            </a:pPr>
            <a:endParaRPr lang="en-GB" sz="2000" dirty="0"/>
          </a:p>
          <a:p>
            <a:pPr eaLnBrk="1" hangingPunct="1">
              <a:spcBef>
                <a:spcPts val="0"/>
              </a:spcBef>
              <a:buFont typeface="Wingdings" panose="05000000000000000000" pitchFamily="2" charset="2"/>
              <a:buNone/>
              <a:defRPr/>
            </a:pPr>
            <a:endParaRPr lang="en-GB" sz="2000" dirty="0"/>
          </a:p>
        </p:txBody>
      </p:sp>
      <p:grpSp>
        <p:nvGrpSpPr>
          <p:cNvPr id="3" name="Group 2"/>
          <p:cNvGrpSpPr/>
          <p:nvPr/>
        </p:nvGrpSpPr>
        <p:grpSpPr>
          <a:xfrm>
            <a:off x="770706" y="1196752"/>
            <a:ext cx="7849215" cy="2487593"/>
            <a:chOff x="1115616" y="1229439"/>
            <a:chExt cx="7849215" cy="2487593"/>
          </a:xfrm>
        </p:grpSpPr>
        <p:sp>
          <p:nvSpPr>
            <p:cNvPr id="25" name="任意多边形: 形状 8"/>
            <p:cNvSpPr/>
            <p:nvPr/>
          </p:nvSpPr>
          <p:spPr>
            <a:xfrm>
              <a:off x="1193005" y="1594813"/>
              <a:ext cx="2198402" cy="1988195"/>
            </a:xfrm>
            <a:custGeom>
              <a:avLst/>
              <a:gdLst>
                <a:gd name="connsiteX0" fmla="*/ 0 w 324464"/>
                <a:gd name="connsiteY0" fmla="*/ 0 h 1548581"/>
                <a:gd name="connsiteX1" fmla="*/ 324464 w 324464"/>
                <a:gd name="connsiteY1" fmla="*/ 1548581 h 1548581"/>
                <a:gd name="connsiteX0-1" fmla="*/ 0 w 2949677"/>
                <a:gd name="connsiteY0-2" fmla="*/ 0 h 2153265"/>
                <a:gd name="connsiteX1-3" fmla="*/ 2949677 w 2949677"/>
                <a:gd name="connsiteY1-4" fmla="*/ 2153265 h 2153265"/>
                <a:gd name="connsiteX0-5" fmla="*/ 0 w 2949677"/>
                <a:gd name="connsiteY0-6" fmla="*/ 0 h 2153265"/>
                <a:gd name="connsiteX1-7" fmla="*/ 2949677 w 2949677"/>
                <a:gd name="connsiteY1-8" fmla="*/ 2153265 h 2153265"/>
                <a:gd name="connsiteX0-9" fmla="*/ 0 w 3001296"/>
                <a:gd name="connsiteY0-10" fmla="*/ 0 h 1725562"/>
                <a:gd name="connsiteX1-11" fmla="*/ 3001296 w 3001296"/>
                <a:gd name="connsiteY1-12" fmla="*/ 1725562 h 1725562"/>
                <a:gd name="connsiteX0-13" fmla="*/ 0 w 3001296"/>
                <a:gd name="connsiteY0-14" fmla="*/ 0 h 1725562"/>
                <a:gd name="connsiteX1-15" fmla="*/ 3001296 w 3001296"/>
                <a:gd name="connsiteY1-16" fmla="*/ 1725562 h 1725562"/>
                <a:gd name="connsiteX0-17" fmla="*/ 0 w 3001296"/>
                <a:gd name="connsiteY0-18" fmla="*/ 0 h 1725562"/>
                <a:gd name="connsiteX1-19" fmla="*/ 3001296 w 3001296"/>
                <a:gd name="connsiteY1-20" fmla="*/ 1725562 h 1725562"/>
                <a:gd name="connsiteX2" fmla="*/ 0 w 3001296"/>
                <a:gd name="connsiteY2" fmla="*/ 0 h 1725562"/>
                <a:gd name="connsiteX0-21" fmla="*/ 0 w 3001296"/>
                <a:gd name="connsiteY0-22" fmla="*/ 0 h 1725562"/>
                <a:gd name="connsiteX1-23" fmla="*/ 3001296 w 3001296"/>
                <a:gd name="connsiteY1-24" fmla="*/ 1725562 h 1725562"/>
                <a:gd name="connsiteX2-25" fmla="*/ 0 w 3001296"/>
                <a:gd name="connsiteY2-26" fmla="*/ 0 h 1725562"/>
                <a:gd name="connsiteX0-27" fmla="*/ 31623 w 3066737"/>
                <a:gd name="connsiteY0-28" fmla="*/ 51956 h 1782709"/>
                <a:gd name="connsiteX1-29" fmla="*/ 3032919 w 3066737"/>
                <a:gd name="connsiteY1-30" fmla="*/ 1777518 h 1782709"/>
                <a:gd name="connsiteX2-31" fmla="*/ 1550704 w 3066737"/>
                <a:gd name="connsiteY2-32" fmla="*/ 568149 h 1782709"/>
                <a:gd name="connsiteX3" fmla="*/ 31623 w 3066737"/>
                <a:gd name="connsiteY3" fmla="*/ 51956 h 1782709"/>
                <a:gd name="connsiteX0-33" fmla="*/ 21815 w 3084580"/>
                <a:gd name="connsiteY0-34" fmla="*/ 448710 h 2177136"/>
                <a:gd name="connsiteX1-35" fmla="*/ 3023111 w 3084580"/>
                <a:gd name="connsiteY1-36" fmla="*/ 2174272 h 2177136"/>
                <a:gd name="connsiteX2-37" fmla="*/ 2197199 w 3084580"/>
                <a:gd name="connsiteY2-38" fmla="*/ 94748 h 2177136"/>
                <a:gd name="connsiteX3-39" fmla="*/ 21815 w 3084580"/>
                <a:gd name="connsiteY3-40" fmla="*/ 448710 h 2177136"/>
                <a:gd name="connsiteX0-41" fmla="*/ 21815 w 3084580"/>
                <a:gd name="connsiteY0-42" fmla="*/ 137652 h 2315904"/>
                <a:gd name="connsiteX1-43" fmla="*/ 3023111 w 3084580"/>
                <a:gd name="connsiteY1-44" fmla="*/ 2313040 h 2315904"/>
                <a:gd name="connsiteX2-45" fmla="*/ 2197199 w 3084580"/>
                <a:gd name="connsiteY2-46" fmla="*/ 233516 h 2315904"/>
                <a:gd name="connsiteX3-47" fmla="*/ 21815 w 3084580"/>
                <a:gd name="connsiteY3-48" fmla="*/ 137652 h 2315904"/>
                <a:gd name="connsiteX0-49" fmla="*/ 0 w 3062765"/>
                <a:gd name="connsiteY0-50" fmla="*/ 174691 h 2352943"/>
                <a:gd name="connsiteX1-51" fmla="*/ 3001296 w 3062765"/>
                <a:gd name="connsiteY1-52" fmla="*/ 2350079 h 2352943"/>
                <a:gd name="connsiteX2-53" fmla="*/ 2175384 w 3062765"/>
                <a:gd name="connsiteY2-54" fmla="*/ 270555 h 2352943"/>
                <a:gd name="connsiteX3-55" fmla="*/ 0 w 3062765"/>
                <a:gd name="connsiteY3-56" fmla="*/ 174691 h 2352943"/>
                <a:gd name="connsiteX0-57" fmla="*/ 141168 w 3203933"/>
                <a:gd name="connsiteY0-58" fmla="*/ 174691 h 2352943"/>
                <a:gd name="connsiteX1-59" fmla="*/ 3142464 w 3203933"/>
                <a:gd name="connsiteY1-60" fmla="*/ 2350079 h 2352943"/>
                <a:gd name="connsiteX2-61" fmla="*/ 2316552 w 3203933"/>
                <a:gd name="connsiteY2-62" fmla="*/ 270555 h 2352943"/>
                <a:gd name="connsiteX3-63" fmla="*/ 141168 w 3203933"/>
                <a:gd name="connsiteY3-64" fmla="*/ 174691 h 2352943"/>
                <a:gd name="connsiteX0-65" fmla="*/ 144369 w 3207134"/>
                <a:gd name="connsiteY0-66" fmla="*/ 174691 h 2352943"/>
                <a:gd name="connsiteX1-67" fmla="*/ 3145665 w 3207134"/>
                <a:gd name="connsiteY1-68" fmla="*/ 2350079 h 2352943"/>
                <a:gd name="connsiteX2-69" fmla="*/ 2319753 w 3207134"/>
                <a:gd name="connsiteY2-70" fmla="*/ 270555 h 2352943"/>
                <a:gd name="connsiteX3-71" fmla="*/ 144369 w 3207134"/>
                <a:gd name="connsiteY3-72" fmla="*/ 174691 h 2352943"/>
                <a:gd name="connsiteX0-73" fmla="*/ 144369 w 3236451"/>
                <a:gd name="connsiteY0-74" fmla="*/ 174691 h 2350142"/>
                <a:gd name="connsiteX1-75" fmla="*/ 3145665 w 3236451"/>
                <a:gd name="connsiteY1-76" fmla="*/ 2350079 h 2350142"/>
                <a:gd name="connsiteX2-77" fmla="*/ 2319753 w 3236451"/>
                <a:gd name="connsiteY2-78" fmla="*/ 270555 h 2350142"/>
                <a:gd name="connsiteX3-79" fmla="*/ 144369 w 3236451"/>
                <a:gd name="connsiteY3-80" fmla="*/ 174691 h 2350142"/>
                <a:gd name="connsiteX0-81" fmla="*/ 245157 w 2947996"/>
                <a:gd name="connsiteY0-82" fmla="*/ 174691 h 2313272"/>
                <a:gd name="connsiteX1-83" fmla="*/ 2781879 w 2947996"/>
                <a:gd name="connsiteY1-84" fmla="*/ 2313208 h 2313272"/>
                <a:gd name="connsiteX2-85" fmla="*/ 2420541 w 2947996"/>
                <a:gd name="connsiteY2-86" fmla="*/ 270555 h 2313272"/>
                <a:gd name="connsiteX3-87" fmla="*/ 245157 w 2947996"/>
                <a:gd name="connsiteY3-88" fmla="*/ 174691 h 2313272"/>
                <a:gd name="connsiteX0-89" fmla="*/ 135330 w 2838169"/>
                <a:gd name="connsiteY0-90" fmla="*/ 174691 h 2413484"/>
                <a:gd name="connsiteX1-91" fmla="*/ 496662 w 2838169"/>
                <a:gd name="connsiteY1-92" fmla="*/ 1900252 h 2413484"/>
                <a:gd name="connsiteX2-93" fmla="*/ 2672052 w 2838169"/>
                <a:gd name="connsiteY2-94" fmla="*/ 2313208 h 2413484"/>
                <a:gd name="connsiteX3-95" fmla="*/ 2310714 w 2838169"/>
                <a:gd name="connsiteY3-96" fmla="*/ 270555 h 2413484"/>
                <a:gd name="connsiteX4" fmla="*/ 135330 w 2838169"/>
                <a:gd name="connsiteY4" fmla="*/ 174691 h 2413484"/>
                <a:gd name="connsiteX0-97" fmla="*/ 211449 w 2914288"/>
                <a:gd name="connsiteY0-98" fmla="*/ 174691 h 2424164"/>
                <a:gd name="connsiteX1-99" fmla="*/ 336806 w 2914288"/>
                <a:gd name="connsiteY1-100" fmla="*/ 1959245 h 2424164"/>
                <a:gd name="connsiteX2-101" fmla="*/ 2748171 w 2914288"/>
                <a:gd name="connsiteY2-102" fmla="*/ 2313208 h 2424164"/>
                <a:gd name="connsiteX3-103" fmla="*/ 2386833 w 2914288"/>
                <a:gd name="connsiteY3-104" fmla="*/ 270555 h 2424164"/>
                <a:gd name="connsiteX4-105" fmla="*/ 211449 w 2914288"/>
                <a:gd name="connsiteY4-106" fmla="*/ 174691 h 2424164"/>
                <a:gd name="connsiteX0-107" fmla="*/ 211449 w 2844804"/>
                <a:gd name="connsiteY0-108" fmla="*/ 491888 h 2741361"/>
                <a:gd name="connsiteX1-109" fmla="*/ 336806 w 2844804"/>
                <a:gd name="connsiteY1-110" fmla="*/ 2276442 h 2741361"/>
                <a:gd name="connsiteX2-111" fmla="*/ 2748171 w 2844804"/>
                <a:gd name="connsiteY2-112" fmla="*/ 2630405 h 2741361"/>
                <a:gd name="connsiteX3-113" fmla="*/ 1981252 w 2844804"/>
                <a:gd name="connsiteY3-114" fmla="*/ 101055 h 2741361"/>
                <a:gd name="connsiteX4-115" fmla="*/ 211449 w 2844804"/>
                <a:gd name="connsiteY4-116" fmla="*/ 491888 h 2741361"/>
                <a:gd name="connsiteX0-117" fmla="*/ 231594 w 2820704"/>
                <a:gd name="connsiteY0-118" fmla="*/ 673841 h 2716836"/>
                <a:gd name="connsiteX1-119" fmla="*/ 312706 w 2820704"/>
                <a:gd name="connsiteY1-120" fmla="*/ 2251917 h 2716836"/>
                <a:gd name="connsiteX2-121" fmla="*/ 2724071 w 2820704"/>
                <a:gd name="connsiteY2-122" fmla="*/ 2605880 h 2716836"/>
                <a:gd name="connsiteX3-123" fmla="*/ 1957152 w 2820704"/>
                <a:gd name="connsiteY3-124" fmla="*/ 76530 h 2716836"/>
                <a:gd name="connsiteX4-125" fmla="*/ 231594 w 2820704"/>
                <a:gd name="connsiteY4-126" fmla="*/ 673841 h 2716836"/>
                <a:gd name="connsiteX0-127" fmla="*/ 231594 w 2800960"/>
                <a:gd name="connsiteY0-128" fmla="*/ 673841 h 2563174"/>
                <a:gd name="connsiteX1-129" fmla="*/ 312706 w 2800960"/>
                <a:gd name="connsiteY1-130" fmla="*/ 2251917 h 2563174"/>
                <a:gd name="connsiteX2-131" fmla="*/ 2701949 w 2800960"/>
                <a:gd name="connsiteY2-132" fmla="*/ 2392029 h 2563174"/>
                <a:gd name="connsiteX3-133" fmla="*/ 1957152 w 2800960"/>
                <a:gd name="connsiteY3-134" fmla="*/ 76530 h 2563174"/>
                <a:gd name="connsiteX4-135" fmla="*/ 231594 w 2800960"/>
                <a:gd name="connsiteY4-136" fmla="*/ 673841 h 2563174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25" y="connsiteY2-26"/>
                </a:cxn>
                <a:cxn ang="0">
                  <a:pos x="connsiteX3-39" y="connsiteY3-40"/>
                </a:cxn>
                <a:cxn ang="0">
                  <a:pos x="connsiteX4-105" y="connsiteY4-106"/>
                </a:cxn>
              </a:cxnLst>
              <a:rect l="l" t="t" r="r" b="b"/>
              <a:pathLst>
                <a:path w="2800960" h="2563174">
                  <a:moveTo>
                    <a:pt x="231594" y="673841"/>
                  </a:moveTo>
                  <a:cubicBezTo>
                    <a:pt x="-70748" y="945457"/>
                    <a:pt x="-110081" y="1895498"/>
                    <a:pt x="312706" y="2251917"/>
                  </a:cubicBezTo>
                  <a:cubicBezTo>
                    <a:pt x="735493" y="2608336"/>
                    <a:pt x="2399607" y="2663645"/>
                    <a:pt x="2701949" y="2392029"/>
                  </a:cubicBezTo>
                  <a:cubicBezTo>
                    <a:pt x="3036245" y="1991364"/>
                    <a:pt x="2457368" y="364124"/>
                    <a:pt x="1957152" y="76530"/>
                  </a:cubicBezTo>
                  <a:cubicBezTo>
                    <a:pt x="1456936" y="-211064"/>
                    <a:pt x="382764" y="383790"/>
                    <a:pt x="231594" y="673841"/>
                  </a:cubicBezTo>
                  <a:close/>
                </a:path>
              </a:pathLst>
            </a:custGeom>
            <a:solidFill>
              <a:srgbClr val="00B050">
                <a:alpha val="16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6" name="直接箭头连接符 9"/>
            <p:cNvCxnSpPr/>
            <p:nvPr/>
          </p:nvCxnSpPr>
          <p:spPr>
            <a:xfrm flipV="1">
              <a:off x="4499572" y="1308915"/>
              <a:ext cx="0" cy="2408117"/>
            </a:xfrm>
            <a:prstGeom prst="straightConnector1">
              <a:avLst/>
            </a:prstGeom>
            <a:ln w="12700">
              <a:solidFill>
                <a:schemeClr val="accent1"/>
              </a:solidFill>
              <a:tailEnd type="stealth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箭头连接符 10"/>
            <p:cNvCxnSpPr/>
            <p:nvPr/>
          </p:nvCxnSpPr>
          <p:spPr>
            <a:xfrm>
              <a:off x="4152302" y="3488232"/>
              <a:ext cx="3323015" cy="0"/>
            </a:xfrm>
            <a:prstGeom prst="straightConnector1">
              <a:avLst/>
            </a:prstGeom>
            <a:ln w="12700">
              <a:solidFill>
                <a:schemeClr val="accent1"/>
              </a:solidFill>
              <a:headEnd type="none"/>
              <a:tailEnd type="stealth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任意多边形: 形状 11"/>
            <p:cNvSpPr/>
            <p:nvPr/>
          </p:nvSpPr>
          <p:spPr>
            <a:xfrm>
              <a:off x="4568273" y="1357814"/>
              <a:ext cx="2707859" cy="2054766"/>
            </a:xfrm>
            <a:custGeom>
              <a:avLst/>
              <a:gdLst>
                <a:gd name="connsiteX0" fmla="*/ 177 w 3431028"/>
                <a:gd name="connsiteY0" fmla="*/ 430992 h 2677713"/>
                <a:gd name="connsiteX1" fmla="*/ 280396 w 3431028"/>
                <a:gd name="connsiteY1" fmla="*/ 1426508 h 2677713"/>
                <a:gd name="connsiteX2" fmla="*/ 1128429 w 3431028"/>
                <a:gd name="connsiteY2" fmla="*/ 2370405 h 2677713"/>
                <a:gd name="connsiteX3" fmla="*/ 3178454 w 3431028"/>
                <a:gd name="connsiteY3" fmla="*/ 2606379 h 2677713"/>
                <a:gd name="connsiteX4" fmla="*/ 3230074 w 3431028"/>
                <a:gd name="connsiteY4" fmla="*/ 1227405 h 2677713"/>
                <a:gd name="connsiteX5" fmla="*/ 1651996 w 3431028"/>
                <a:gd name="connsiteY5" fmla="*/ 106528 h 2677713"/>
                <a:gd name="connsiteX6" fmla="*/ 309893 w 3431028"/>
                <a:gd name="connsiteY6" fmla="*/ 84405 h 2677713"/>
                <a:gd name="connsiteX7" fmla="*/ 177 w 3431028"/>
                <a:gd name="connsiteY7" fmla="*/ 430992 h 2677713"/>
                <a:gd name="connsiteX0-1" fmla="*/ 177 w 3431028"/>
                <a:gd name="connsiteY0-2" fmla="*/ 430992 h 2677713"/>
                <a:gd name="connsiteX1-3" fmla="*/ 280396 w 3431028"/>
                <a:gd name="connsiteY1-4" fmla="*/ 1426508 h 2677713"/>
                <a:gd name="connsiteX2-5" fmla="*/ 1128429 w 3431028"/>
                <a:gd name="connsiteY2-6" fmla="*/ 2370405 h 2677713"/>
                <a:gd name="connsiteX3-7" fmla="*/ 3178454 w 3431028"/>
                <a:gd name="connsiteY3-8" fmla="*/ 2606379 h 2677713"/>
                <a:gd name="connsiteX4-9" fmla="*/ 3230074 w 3431028"/>
                <a:gd name="connsiteY4-10" fmla="*/ 1227405 h 2677713"/>
                <a:gd name="connsiteX5-11" fmla="*/ 1651996 w 3431028"/>
                <a:gd name="connsiteY5-12" fmla="*/ 106528 h 2677713"/>
                <a:gd name="connsiteX6-13" fmla="*/ 309893 w 3431028"/>
                <a:gd name="connsiteY6-14" fmla="*/ 84405 h 2677713"/>
                <a:gd name="connsiteX7-15" fmla="*/ 177 w 3431028"/>
                <a:gd name="connsiteY7-16" fmla="*/ 430992 h 2677713"/>
                <a:gd name="connsiteX0-17" fmla="*/ 1 w 3430852"/>
                <a:gd name="connsiteY0-18" fmla="*/ 430992 h 2675796"/>
                <a:gd name="connsiteX1-19" fmla="*/ 310700 w 3430852"/>
                <a:gd name="connsiteY1-20" fmla="*/ 1502708 h 2675796"/>
                <a:gd name="connsiteX2-21" fmla="*/ 1128253 w 3430852"/>
                <a:gd name="connsiteY2-22" fmla="*/ 2370405 h 2675796"/>
                <a:gd name="connsiteX3-23" fmla="*/ 3178278 w 3430852"/>
                <a:gd name="connsiteY3-24" fmla="*/ 2606379 h 2675796"/>
                <a:gd name="connsiteX4-25" fmla="*/ 3229898 w 3430852"/>
                <a:gd name="connsiteY4-26" fmla="*/ 1227405 h 2675796"/>
                <a:gd name="connsiteX5-27" fmla="*/ 1651820 w 3430852"/>
                <a:gd name="connsiteY5-28" fmla="*/ 106528 h 2675796"/>
                <a:gd name="connsiteX6-29" fmla="*/ 309717 w 3430852"/>
                <a:gd name="connsiteY6-30" fmla="*/ 84405 h 2675796"/>
                <a:gd name="connsiteX7-31" fmla="*/ 1 w 3430852"/>
                <a:gd name="connsiteY7-32" fmla="*/ 430992 h 2675796"/>
                <a:gd name="connsiteX0-33" fmla="*/ 1 w 3430852"/>
                <a:gd name="connsiteY0-34" fmla="*/ 430992 h 2675796"/>
                <a:gd name="connsiteX1-35" fmla="*/ 310700 w 3430852"/>
                <a:gd name="connsiteY1-36" fmla="*/ 1502708 h 2675796"/>
                <a:gd name="connsiteX2-37" fmla="*/ 1128253 w 3430852"/>
                <a:gd name="connsiteY2-38" fmla="*/ 2370405 h 2675796"/>
                <a:gd name="connsiteX3-39" fmla="*/ 3178278 w 3430852"/>
                <a:gd name="connsiteY3-40" fmla="*/ 2606379 h 2675796"/>
                <a:gd name="connsiteX4-41" fmla="*/ 3229898 w 3430852"/>
                <a:gd name="connsiteY4-42" fmla="*/ 1227405 h 2675796"/>
                <a:gd name="connsiteX5-43" fmla="*/ 1651820 w 3430852"/>
                <a:gd name="connsiteY5-44" fmla="*/ 106528 h 2675796"/>
                <a:gd name="connsiteX6-45" fmla="*/ 309717 w 3430852"/>
                <a:gd name="connsiteY6-46" fmla="*/ 84405 h 2675796"/>
                <a:gd name="connsiteX7-47" fmla="*/ 1 w 3430852"/>
                <a:gd name="connsiteY7-48" fmla="*/ 430992 h 2675796"/>
                <a:gd name="connsiteX0-49" fmla="*/ 1 w 3430852"/>
                <a:gd name="connsiteY0-50" fmla="*/ 430992 h 2675796"/>
                <a:gd name="connsiteX1-51" fmla="*/ 310700 w 3430852"/>
                <a:gd name="connsiteY1-52" fmla="*/ 1502708 h 2675796"/>
                <a:gd name="connsiteX2-53" fmla="*/ 1128253 w 3430852"/>
                <a:gd name="connsiteY2-54" fmla="*/ 2370405 h 2675796"/>
                <a:gd name="connsiteX3-55" fmla="*/ 3178278 w 3430852"/>
                <a:gd name="connsiteY3-56" fmla="*/ 2606379 h 2675796"/>
                <a:gd name="connsiteX4-57" fmla="*/ 3229898 w 3430852"/>
                <a:gd name="connsiteY4-58" fmla="*/ 1227405 h 2675796"/>
                <a:gd name="connsiteX5-59" fmla="*/ 1651820 w 3430852"/>
                <a:gd name="connsiteY5-60" fmla="*/ 106528 h 2675796"/>
                <a:gd name="connsiteX6-61" fmla="*/ 309717 w 3430852"/>
                <a:gd name="connsiteY6-62" fmla="*/ 84405 h 2675796"/>
                <a:gd name="connsiteX7-63" fmla="*/ 1 w 3430852"/>
                <a:gd name="connsiteY7-64" fmla="*/ 430992 h 2675796"/>
                <a:gd name="connsiteX0-65" fmla="*/ 1 w 3430852"/>
                <a:gd name="connsiteY0-66" fmla="*/ 430992 h 2675796"/>
                <a:gd name="connsiteX1-67" fmla="*/ 310700 w 3430852"/>
                <a:gd name="connsiteY1-68" fmla="*/ 1502708 h 2675796"/>
                <a:gd name="connsiteX2-69" fmla="*/ 1128253 w 3430852"/>
                <a:gd name="connsiteY2-70" fmla="*/ 2370405 h 2675796"/>
                <a:gd name="connsiteX3-71" fmla="*/ 3178278 w 3430852"/>
                <a:gd name="connsiteY3-72" fmla="*/ 2606379 h 2675796"/>
                <a:gd name="connsiteX4-73" fmla="*/ 3229898 w 3430852"/>
                <a:gd name="connsiteY4-74" fmla="*/ 1227405 h 2675796"/>
                <a:gd name="connsiteX5-75" fmla="*/ 1651820 w 3430852"/>
                <a:gd name="connsiteY5-76" fmla="*/ 106528 h 2675796"/>
                <a:gd name="connsiteX6-77" fmla="*/ 309717 w 3430852"/>
                <a:gd name="connsiteY6-78" fmla="*/ 84405 h 2675796"/>
                <a:gd name="connsiteX7-79" fmla="*/ 1 w 3430852"/>
                <a:gd name="connsiteY7-80" fmla="*/ 430992 h 2675796"/>
                <a:gd name="connsiteX0-81" fmla="*/ 0 w 3430851"/>
                <a:gd name="connsiteY0-82" fmla="*/ 364067 h 2608871"/>
                <a:gd name="connsiteX1-83" fmla="*/ 310699 w 3430851"/>
                <a:gd name="connsiteY1-84" fmla="*/ 1435783 h 2608871"/>
                <a:gd name="connsiteX2-85" fmla="*/ 1128252 w 3430851"/>
                <a:gd name="connsiteY2-86" fmla="*/ 2303480 h 2608871"/>
                <a:gd name="connsiteX3-87" fmla="*/ 3178277 w 3430851"/>
                <a:gd name="connsiteY3-88" fmla="*/ 2539454 h 2608871"/>
                <a:gd name="connsiteX4-89" fmla="*/ 3229897 w 3430851"/>
                <a:gd name="connsiteY4-90" fmla="*/ 1160480 h 2608871"/>
                <a:gd name="connsiteX5-91" fmla="*/ 1651819 w 3430851"/>
                <a:gd name="connsiteY5-92" fmla="*/ 39603 h 2608871"/>
                <a:gd name="connsiteX6-93" fmla="*/ 0 w 3430851"/>
                <a:gd name="connsiteY6-94" fmla="*/ 364067 h 2608871"/>
                <a:gd name="connsiteX0-95" fmla="*/ 22675 w 3453526"/>
                <a:gd name="connsiteY0-96" fmla="*/ 402129 h 2646933"/>
                <a:gd name="connsiteX1-97" fmla="*/ 333374 w 3453526"/>
                <a:gd name="connsiteY1-98" fmla="*/ 1473845 h 2646933"/>
                <a:gd name="connsiteX2-99" fmla="*/ 1150927 w 3453526"/>
                <a:gd name="connsiteY2-100" fmla="*/ 2341542 h 2646933"/>
                <a:gd name="connsiteX3-101" fmla="*/ 3200952 w 3453526"/>
                <a:gd name="connsiteY3-102" fmla="*/ 2577516 h 2646933"/>
                <a:gd name="connsiteX4-103" fmla="*/ 3252572 w 3453526"/>
                <a:gd name="connsiteY4-104" fmla="*/ 1198542 h 2646933"/>
                <a:gd name="connsiteX5-105" fmla="*/ 1674494 w 3453526"/>
                <a:gd name="connsiteY5-106" fmla="*/ 77665 h 2646933"/>
                <a:gd name="connsiteX6-107" fmla="*/ 22675 w 3453526"/>
                <a:gd name="connsiteY6-108" fmla="*/ 402129 h 2646933"/>
                <a:gd name="connsiteX0-109" fmla="*/ 22675 w 3453526"/>
                <a:gd name="connsiteY0-110" fmla="*/ 402129 h 2646933"/>
                <a:gd name="connsiteX1-111" fmla="*/ 333374 w 3453526"/>
                <a:gd name="connsiteY1-112" fmla="*/ 1473845 h 2646933"/>
                <a:gd name="connsiteX2-113" fmla="*/ 1150927 w 3453526"/>
                <a:gd name="connsiteY2-114" fmla="*/ 2341542 h 2646933"/>
                <a:gd name="connsiteX3-115" fmla="*/ 3200952 w 3453526"/>
                <a:gd name="connsiteY3-116" fmla="*/ 2577516 h 2646933"/>
                <a:gd name="connsiteX4-117" fmla="*/ 3252572 w 3453526"/>
                <a:gd name="connsiteY4-118" fmla="*/ 1198542 h 2646933"/>
                <a:gd name="connsiteX5-119" fmla="*/ 1674494 w 3453526"/>
                <a:gd name="connsiteY5-120" fmla="*/ 77665 h 2646933"/>
                <a:gd name="connsiteX6-121" fmla="*/ 22675 w 3453526"/>
                <a:gd name="connsiteY6-122" fmla="*/ 402129 h 2646933"/>
                <a:gd name="connsiteX0-123" fmla="*/ 4445 w 3435296"/>
                <a:gd name="connsiteY0-124" fmla="*/ 403991 h 2648795"/>
                <a:gd name="connsiteX1-125" fmla="*/ 315144 w 3435296"/>
                <a:gd name="connsiteY1-126" fmla="*/ 1475707 h 2648795"/>
                <a:gd name="connsiteX2-127" fmla="*/ 1132697 w 3435296"/>
                <a:gd name="connsiteY2-128" fmla="*/ 2343404 h 2648795"/>
                <a:gd name="connsiteX3-129" fmla="*/ 3182722 w 3435296"/>
                <a:gd name="connsiteY3-130" fmla="*/ 2579378 h 2648795"/>
                <a:gd name="connsiteX4-131" fmla="*/ 3234342 w 3435296"/>
                <a:gd name="connsiteY4-132" fmla="*/ 1200404 h 2648795"/>
                <a:gd name="connsiteX5-133" fmla="*/ 1656264 w 3435296"/>
                <a:gd name="connsiteY5-134" fmla="*/ 79527 h 2648795"/>
                <a:gd name="connsiteX6-135" fmla="*/ 4445 w 3435296"/>
                <a:gd name="connsiteY6-136" fmla="*/ 403991 h 2648795"/>
                <a:gd name="connsiteX0-137" fmla="*/ 4445 w 3381876"/>
                <a:gd name="connsiteY0-138" fmla="*/ 403991 h 2688616"/>
                <a:gd name="connsiteX1-139" fmla="*/ 315144 w 3381876"/>
                <a:gd name="connsiteY1-140" fmla="*/ 1475707 h 2688616"/>
                <a:gd name="connsiteX2-141" fmla="*/ 1132697 w 3381876"/>
                <a:gd name="connsiteY2-142" fmla="*/ 2343404 h 2688616"/>
                <a:gd name="connsiteX3-143" fmla="*/ 3076042 w 3381876"/>
                <a:gd name="connsiteY3-144" fmla="*/ 2625098 h 2688616"/>
                <a:gd name="connsiteX4-145" fmla="*/ 3234342 w 3381876"/>
                <a:gd name="connsiteY4-146" fmla="*/ 1200404 h 2688616"/>
                <a:gd name="connsiteX5-147" fmla="*/ 1656264 w 3381876"/>
                <a:gd name="connsiteY5-148" fmla="*/ 79527 h 2688616"/>
                <a:gd name="connsiteX6-149" fmla="*/ 4445 w 3381876"/>
                <a:gd name="connsiteY6-150" fmla="*/ 403991 h 2688616"/>
                <a:gd name="connsiteX0-151" fmla="*/ 4445 w 3391268"/>
                <a:gd name="connsiteY0-152" fmla="*/ 403991 h 2638801"/>
                <a:gd name="connsiteX1-153" fmla="*/ 315144 w 3391268"/>
                <a:gd name="connsiteY1-154" fmla="*/ 1475707 h 2638801"/>
                <a:gd name="connsiteX2-155" fmla="*/ 1132697 w 3391268"/>
                <a:gd name="connsiteY2-156" fmla="*/ 2343404 h 2638801"/>
                <a:gd name="connsiteX3-157" fmla="*/ 3076042 w 3391268"/>
                <a:gd name="connsiteY3-158" fmla="*/ 2625098 h 2638801"/>
                <a:gd name="connsiteX4-159" fmla="*/ 3234342 w 3391268"/>
                <a:gd name="connsiteY4-160" fmla="*/ 1200404 h 2638801"/>
                <a:gd name="connsiteX5-161" fmla="*/ 1656264 w 3391268"/>
                <a:gd name="connsiteY5-162" fmla="*/ 79527 h 2638801"/>
                <a:gd name="connsiteX6-163" fmla="*/ 4445 w 3391268"/>
                <a:gd name="connsiteY6-164" fmla="*/ 403991 h 2638801"/>
                <a:gd name="connsiteX0-165" fmla="*/ 4445 w 3373318"/>
                <a:gd name="connsiteY0-166" fmla="*/ 403991 h 2691876"/>
                <a:gd name="connsiteX1-167" fmla="*/ 315144 w 3373318"/>
                <a:gd name="connsiteY1-168" fmla="*/ 1475707 h 2691876"/>
                <a:gd name="connsiteX2-169" fmla="*/ 1307957 w 3373318"/>
                <a:gd name="connsiteY2-170" fmla="*/ 2358644 h 2691876"/>
                <a:gd name="connsiteX3-171" fmla="*/ 3076042 w 3373318"/>
                <a:gd name="connsiteY3-172" fmla="*/ 2625098 h 2691876"/>
                <a:gd name="connsiteX4-173" fmla="*/ 3234342 w 3373318"/>
                <a:gd name="connsiteY4-174" fmla="*/ 1200404 h 2691876"/>
                <a:gd name="connsiteX5-175" fmla="*/ 1656264 w 3373318"/>
                <a:gd name="connsiteY5-176" fmla="*/ 79527 h 2691876"/>
                <a:gd name="connsiteX6-177" fmla="*/ 4445 w 3373318"/>
                <a:gd name="connsiteY6-178" fmla="*/ 403991 h 2691876"/>
                <a:gd name="connsiteX0-179" fmla="*/ 4445 w 3450053"/>
                <a:gd name="connsiteY0-180" fmla="*/ 403991 h 2648997"/>
                <a:gd name="connsiteX1-181" fmla="*/ 315144 w 3450053"/>
                <a:gd name="connsiteY1-182" fmla="*/ 1475707 h 2648997"/>
                <a:gd name="connsiteX2-183" fmla="*/ 1307957 w 3450053"/>
                <a:gd name="connsiteY2-184" fmla="*/ 2358644 h 2648997"/>
                <a:gd name="connsiteX3-185" fmla="*/ 3076042 w 3450053"/>
                <a:gd name="connsiteY3-186" fmla="*/ 2625098 h 2648997"/>
                <a:gd name="connsiteX4-187" fmla="*/ 3234342 w 3450053"/>
                <a:gd name="connsiteY4-188" fmla="*/ 1200404 h 2648997"/>
                <a:gd name="connsiteX5-189" fmla="*/ 1656264 w 3450053"/>
                <a:gd name="connsiteY5-190" fmla="*/ 79527 h 2648997"/>
                <a:gd name="connsiteX6-191" fmla="*/ 4445 w 3450053"/>
                <a:gd name="connsiteY6-192" fmla="*/ 403991 h 264899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</a:cxnLst>
              <a:rect l="l" t="t" r="r" b="b"/>
              <a:pathLst>
                <a:path w="3450053" h="2648997">
                  <a:moveTo>
                    <a:pt x="4445" y="403991"/>
                  </a:moveTo>
                  <a:cubicBezTo>
                    <a:pt x="-28575" y="872908"/>
                    <a:pt x="127102" y="1152471"/>
                    <a:pt x="315144" y="1475707"/>
                  </a:cubicBezTo>
                  <a:cubicBezTo>
                    <a:pt x="434606" y="1798943"/>
                    <a:pt x="847807" y="2167079"/>
                    <a:pt x="1307957" y="2358644"/>
                  </a:cubicBezTo>
                  <a:cubicBezTo>
                    <a:pt x="1768107" y="2550209"/>
                    <a:pt x="2526378" y="2711458"/>
                    <a:pt x="3076042" y="2625098"/>
                  </a:cubicBezTo>
                  <a:cubicBezTo>
                    <a:pt x="3625706" y="2538738"/>
                    <a:pt x="3470972" y="1624666"/>
                    <a:pt x="3234342" y="1200404"/>
                  </a:cubicBezTo>
                  <a:cubicBezTo>
                    <a:pt x="2997712" y="776142"/>
                    <a:pt x="2142961" y="270027"/>
                    <a:pt x="1656264" y="79527"/>
                  </a:cubicBezTo>
                  <a:cubicBezTo>
                    <a:pt x="1117948" y="-53208"/>
                    <a:pt x="37465" y="-64926"/>
                    <a:pt x="4445" y="403991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  <a:alpha val="22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椭圆 12"/>
            <p:cNvSpPr/>
            <p:nvPr/>
          </p:nvSpPr>
          <p:spPr>
            <a:xfrm>
              <a:off x="1963975" y="1904332"/>
              <a:ext cx="83731" cy="9457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任意多边形: 形状 13"/>
            <p:cNvSpPr/>
            <p:nvPr/>
          </p:nvSpPr>
          <p:spPr>
            <a:xfrm>
              <a:off x="1882194" y="1774297"/>
              <a:ext cx="919902" cy="1773198"/>
            </a:xfrm>
            <a:custGeom>
              <a:avLst/>
              <a:gdLst>
                <a:gd name="connsiteX0" fmla="*/ 174204 w 1187684"/>
                <a:gd name="connsiteY0" fmla="*/ 0 h 1874520"/>
                <a:gd name="connsiteX1" fmla="*/ 37044 w 1187684"/>
                <a:gd name="connsiteY1" fmla="*/ 723900 h 1874520"/>
                <a:gd name="connsiteX2" fmla="*/ 768564 w 1187684"/>
                <a:gd name="connsiteY2" fmla="*/ 1028700 h 1874520"/>
                <a:gd name="connsiteX3" fmla="*/ 1187664 w 1187684"/>
                <a:gd name="connsiteY3" fmla="*/ 1272540 h 1874520"/>
                <a:gd name="connsiteX4" fmla="*/ 753324 w 1187684"/>
                <a:gd name="connsiteY4" fmla="*/ 1874520 h 1874520"/>
                <a:gd name="connsiteX0-1" fmla="*/ 248977 w 1171017"/>
                <a:gd name="connsiteY0-2" fmla="*/ 0 h 2125980"/>
                <a:gd name="connsiteX1-3" fmla="*/ 20377 w 1171017"/>
                <a:gd name="connsiteY1-4" fmla="*/ 975360 h 2125980"/>
                <a:gd name="connsiteX2-5" fmla="*/ 751897 w 1171017"/>
                <a:gd name="connsiteY2-6" fmla="*/ 1280160 h 2125980"/>
                <a:gd name="connsiteX3-7" fmla="*/ 1170997 w 1171017"/>
                <a:gd name="connsiteY3-8" fmla="*/ 1524000 h 2125980"/>
                <a:gd name="connsiteX4-9" fmla="*/ 736657 w 1171017"/>
                <a:gd name="connsiteY4-10" fmla="*/ 2125980 h 2125980"/>
                <a:gd name="connsiteX0-11" fmla="*/ 248977 w 1172037"/>
                <a:gd name="connsiteY0-12" fmla="*/ 0 h 2286000"/>
                <a:gd name="connsiteX1-13" fmla="*/ 20377 w 1172037"/>
                <a:gd name="connsiteY1-14" fmla="*/ 975360 h 2286000"/>
                <a:gd name="connsiteX2-15" fmla="*/ 751897 w 1172037"/>
                <a:gd name="connsiteY2-16" fmla="*/ 1280160 h 2286000"/>
                <a:gd name="connsiteX3-17" fmla="*/ 1170997 w 1172037"/>
                <a:gd name="connsiteY3-18" fmla="*/ 1524000 h 2286000"/>
                <a:gd name="connsiteX4-19" fmla="*/ 637597 w 1172037"/>
                <a:gd name="connsiteY4-20" fmla="*/ 2286000 h 22860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172037" h="2286000">
                  <a:moveTo>
                    <a:pt x="248977" y="0"/>
                  </a:moveTo>
                  <a:cubicBezTo>
                    <a:pt x="130867" y="276225"/>
                    <a:pt x="-63443" y="762000"/>
                    <a:pt x="20377" y="975360"/>
                  </a:cubicBezTo>
                  <a:cubicBezTo>
                    <a:pt x="104197" y="1188720"/>
                    <a:pt x="560127" y="1188720"/>
                    <a:pt x="751897" y="1280160"/>
                  </a:cubicBezTo>
                  <a:cubicBezTo>
                    <a:pt x="943667" y="1371600"/>
                    <a:pt x="1190047" y="1356360"/>
                    <a:pt x="1170997" y="1524000"/>
                  </a:cubicBezTo>
                  <a:cubicBezTo>
                    <a:pt x="1151947" y="1691640"/>
                    <a:pt x="853497" y="2055495"/>
                    <a:pt x="637597" y="2286000"/>
                  </a:cubicBezTo>
                </a:path>
              </a:pathLst>
            </a:custGeom>
            <a:noFill/>
            <a:ln w="444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椭圆 14"/>
            <p:cNvSpPr/>
            <p:nvPr/>
          </p:nvSpPr>
          <p:spPr>
            <a:xfrm>
              <a:off x="1827246" y="2378710"/>
              <a:ext cx="83731" cy="9457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椭圆 15"/>
            <p:cNvSpPr/>
            <p:nvPr/>
          </p:nvSpPr>
          <p:spPr>
            <a:xfrm>
              <a:off x="2298187" y="2677865"/>
              <a:ext cx="83731" cy="9457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椭圆 16"/>
            <p:cNvSpPr/>
            <p:nvPr/>
          </p:nvSpPr>
          <p:spPr>
            <a:xfrm>
              <a:off x="2759429" y="2901518"/>
              <a:ext cx="83731" cy="9457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椭圆 17"/>
            <p:cNvSpPr/>
            <p:nvPr/>
          </p:nvSpPr>
          <p:spPr>
            <a:xfrm>
              <a:off x="2457098" y="3361333"/>
              <a:ext cx="83731" cy="9457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文本框 18"/>
            <p:cNvSpPr txBox="1"/>
            <p:nvPr/>
          </p:nvSpPr>
          <p:spPr>
            <a:xfrm>
              <a:off x="1115616" y="1240086"/>
              <a:ext cx="1079563" cy="2879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i="1" dirty="0"/>
                <a:t>Search Space</a:t>
              </a:r>
              <a:endParaRPr lang="zh-CN" altLang="en-US" i="1" dirty="0"/>
            </a:p>
          </p:txBody>
        </p:sp>
        <p:sp>
          <p:nvSpPr>
            <p:cNvPr id="36" name="文本框 19"/>
            <p:cNvSpPr txBox="1"/>
            <p:nvPr/>
          </p:nvSpPr>
          <p:spPr>
            <a:xfrm>
              <a:off x="6228184" y="1244384"/>
              <a:ext cx="27366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i="1" dirty="0"/>
                <a:t>Feasible objective region</a:t>
              </a:r>
              <a:endParaRPr lang="zh-CN" altLang="en-US" i="1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7" name="文本框 21"/>
                <p:cNvSpPr txBox="1"/>
                <p:nvPr/>
              </p:nvSpPr>
              <p:spPr>
                <a:xfrm>
                  <a:off x="7288375" y="3502170"/>
                  <a:ext cx="200248" cy="21486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37" name="文本框 2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88375" y="3502170"/>
                  <a:ext cx="200248" cy="214862"/>
                </a:xfrm>
                <a:prstGeom prst="rect">
                  <a:avLst/>
                </a:prstGeom>
                <a:blipFill rotWithShape="1">
                  <a:blip r:embed="rId1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8" name="文本框 24"/>
                <p:cNvSpPr txBox="1"/>
                <p:nvPr/>
              </p:nvSpPr>
              <p:spPr>
                <a:xfrm>
                  <a:off x="4211721" y="1229439"/>
                  <a:ext cx="204425" cy="21486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38" name="文本框 2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11721" y="1229439"/>
                  <a:ext cx="204425" cy="214862"/>
                </a:xfrm>
                <a:prstGeom prst="rect">
                  <a:avLst/>
                </a:prstGeom>
                <a:blipFill rotWithShape="1">
                  <a:blip r:embed="rId2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9" name="任意多边形: 形状 26"/>
            <p:cNvSpPr/>
            <p:nvPr/>
          </p:nvSpPr>
          <p:spPr>
            <a:xfrm>
              <a:off x="4560716" y="1617223"/>
              <a:ext cx="2268680" cy="1785019"/>
            </a:xfrm>
            <a:custGeom>
              <a:avLst/>
              <a:gdLst>
                <a:gd name="connsiteX0" fmla="*/ 0 w 3025140"/>
                <a:gd name="connsiteY0" fmla="*/ 0 h 2319552"/>
                <a:gd name="connsiteX1" fmla="*/ 502920 w 3025140"/>
                <a:gd name="connsiteY1" fmla="*/ 1524000 h 2319552"/>
                <a:gd name="connsiteX2" fmla="*/ 1958340 w 3025140"/>
                <a:gd name="connsiteY2" fmla="*/ 2225040 h 2319552"/>
                <a:gd name="connsiteX3" fmla="*/ 3025140 w 3025140"/>
                <a:gd name="connsiteY3" fmla="*/ 2293620 h 2319552"/>
                <a:gd name="connsiteX0-1" fmla="*/ 0 w 3025140"/>
                <a:gd name="connsiteY0-2" fmla="*/ 0 h 2319552"/>
                <a:gd name="connsiteX1-3" fmla="*/ 579120 w 3025140"/>
                <a:gd name="connsiteY1-4" fmla="*/ 1524000 h 2319552"/>
                <a:gd name="connsiteX2-5" fmla="*/ 1958340 w 3025140"/>
                <a:gd name="connsiteY2-6" fmla="*/ 2225040 h 2319552"/>
                <a:gd name="connsiteX3-7" fmla="*/ 3025140 w 3025140"/>
                <a:gd name="connsiteY3-8" fmla="*/ 2293620 h 2319552"/>
                <a:gd name="connsiteX0-9" fmla="*/ 0 w 3025140"/>
                <a:gd name="connsiteY0-10" fmla="*/ 0 h 2319552"/>
                <a:gd name="connsiteX1-11" fmla="*/ 579120 w 3025140"/>
                <a:gd name="connsiteY1-12" fmla="*/ 1524000 h 2319552"/>
                <a:gd name="connsiteX2-13" fmla="*/ 1958340 w 3025140"/>
                <a:gd name="connsiteY2-14" fmla="*/ 2225040 h 2319552"/>
                <a:gd name="connsiteX3-15" fmla="*/ 3025140 w 3025140"/>
                <a:gd name="connsiteY3-16" fmla="*/ 2293620 h 2319552"/>
                <a:gd name="connsiteX0-17" fmla="*/ 0 w 3025140"/>
                <a:gd name="connsiteY0-18" fmla="*/ 0 h 2319552"/>
                <a:gd name="connsiteX1-19" fmla="*/ 579120 w 3025140"/>
                <a:gd name="connsiteY1-20" fmla="*/ 1524000 h 2319552"/>
                <a:gd name="connsiteX2-21" fmla="*/ 1958340 w 3025140"/>
                <a:gd name="connsiteY2-22" fmla="*/ 2225040 h 2319552"/>
                <a:gd name="connsiteX3-23" fmla="*/ 3025140 w 3025140"/>
                <a:gd name="connsiteY3-24" fmla="*/ 2293620 h 2319552"/>
                <a:gd name="connsiteX0-25" fmla="*/ 0 w 3025140"/>
                <a:gd name="connsiteY0-26" fmla="*/ 0 h 2319552"/>
                <a:gd name="connsiteX1-27" fmla="*/ 579120 w 3025140"/>
                <a:gd name="connsiteY1-28" fmla="*/ 1524000 h 2319552"/>
                <a:gd name="connsiteX2-29" fmla="*/ 1958340 w 3025140"/>
                <a:gd name="connsiteY2-30" fmla="*/ 2225040 h 2319552"/>
                <a:gd name="connsiteX3-31" fmla="*/ 3025140 w 3025140"/>
                <a:gd name="connsiteY3-32" fmla="*/ 2293620 h 2319552"/>
                <a:gd name="connsiteX0-33" fmla="*/ 0 w 3025140"/>
                <a:gd name="connsiteY0-34" fmla="*/ 0 h 2335790"/>
                <a:gd name="connsiteX1-35" fmla="*/ 579120 w 3025140"/>
                <a:gd name="connsiteY1-36" fmla="*/ 1524000 h 2335790"/>
                <a:gd name="connsiteX2-37" fmla="*/ 1958340 w 3025140"/>
                <a:gd name="connsiteY2-38" fmla="*/ 2225040 h 2335790"/>
                <a:gd name="connsiteX3-39" fmla="*/ 3025140 w 3025140"/>
                <a:gd name="connsiteY3-40" fmla="*/ 2293620 h 2335790"/>
                <a:gd name="connsiteX0-41" fmla="*/ 0 w 3025140"/>
                <a:gd name="connsiteY0-42" fmla="*/ 0 h 2344696"/>
                <a:gd name="connsiteX1-43" fmla="*/ 579120 w 3025140"/>
                <a:gd name="connsiteY1-44" fmla="*/ 1524000 h 2344696"/>
                <a:gd name="connsiteX2-45" fmla="*/ 1958340 w 3025140"/>
                <a:gd name="connsiteY2-46" fmla="*/ 2225040 h 2344696"/>
                <a:gd name="connsiteX3-47" fmla="*/ 3025140 w 3025140"/>
                <a:gd name="connsiteY3-48" fmla="*/ 2293620 h 2344696"/>
                <a:gd name="connsiteX0-49" fmla="*/ 0 w 3025140"/>
                <a:gd name="connsiteY0-50" fmla="*/ 0 h 2342056"/>
                <a:gd name="connsiteX1-51" fmla="*/ 579120 w 3025140"/>
                <a:gd name="connsiteY1-52" fmla="*/ 1524000 h 2342056"/>
                <a:gd name="connsiteX2-53" fmla="*/ 1958340 w 3025140"/>
                <a:gd name="connsiteY2-54" fmla="*/ 2225040 h 2342056"/>
                <a:gd name="connsiteX3-55" fmla="*/ 3025140 w 3025140"/>
                <a:gd name="connsiteY3-56" fmla="*/ 2293620 h 2342056"/>
                <a:gd name="connsiteX0-57" fmla="*/ 0 w 2865120"/>
                <a:gd name="connsiteY0-58" fmla="*/ 0 h 2350170"/>
                <a:gd name="connsiteX1-59" fmla="*/ 579120 w 2865120"/>
                <a:gd name="connsiteY1-60" fmla="*/ 1524000 h 2350170"/>
                <a:gd name="connsiteX2-61" fmla="*/ 1958340 w 2865120"/>
                <a:gd name="connsiteY2-62" fmla="*/ 2225040 h 2350170"/>
                <a:gd name="connsiteX3-63" fmla="*/ 2865120 w 2865120"/>
                <a:gd name="connsiteY3-64" fmla="*/ 2339340 h 2350170"/>
                <a:gd name="connsiteX0-65" fmla="*/ 0 w 2865120"/>
                <a:gd name="connsiteY0-66" fmla="*/ 0 h 2339340"/>
                <a:gd name="connsiteX1-67" fmla="*/ 579120 w 2865120"/>
                <a:gd name="connsiteY1-68" fmla="*/ 1524000 h 2339340"/>
                <a:gd name="connsiteX2-69" fmla="*/ 1958340 w 2865120"/>
                <a:gd name="connsiteY2-70" fmla="*/ 2225040 h 2339340"/>
                <a:gd name="connsiteX3-71" fmla="*/ 2865120 w 2865120"/>
                <a:gd name="connsiteY3-72" fmla="*/ 2339340 h 2339340"/>
                <a:gd name="connsiteX0-73" fmla="*/ 0 w 2865120"/>
                <a:gd name="connsiteY0-74" fmla="*/ 0 h 2339340"/>
                <a:gd name="connsiteX1-75" fmla="*/ 579120 w 2865120"/>
                <a:gd name="connsiteY1-76" fmla="*/ 1524000 h 2339340"/>
                <a:gd name="connsiteX2-77" fmla="*/ 1958340 w 2865120"/>
                <a:gd name="connsiteY2-78" fmla="*/ 2225040 h 2339340"/>
                <a:gd name="connsiteX3-79" fmla="*/ 2865120 w 2865120"/>
                <a:gd name="connsiteY3-80" fmla="*/ 2339340 h 2339340"/>
                <a:gd name="connsiteX0-81" fmla="*/ 0 w 2865120"/>
                <a:gd name="connsiteY0-82" fmla="*/ 0 h 2339340"/>
                <a:gd name="connsiteX1-83" fmla="*/ 579120 w 2865120"/>
                <a:gd name="connsiteY1-84" fmla="*/ 1524000 h 2339340"/>
                <a:gd name="connsiteX2-85" fmla="*/ 1958340 w 2865120"/>
                <a:gd name="connsiteY2-86" fmla="*/ 2225040 h 2339340"/>
                <a:gd name="connsiteX3-87" fmla="*/ 2865120 w 2865120"/>
                <a:gd name="connsiteY3-88" fmla="*/ 2339340 h 2339340"/>
                <a:gd name="connsiteX0-89" fmla="*/ 0 w 2865120"/>
                <a:gd name="connsiteY0-90" fmla="*/ 0 h 2339340"/>
                <a:gd name="connsiteX1-91" fmla="*/ 579120 w 2865120"/>
                <a:gd name="connsiteY1-92" fmla="*/ 1524000 h 2339340"/>
                <a:gd name="connsiteX2-93" fmla="*/ 1958340 w 2865120"/>
                <a:gd name="connsiteY2-94" fmla="*/ 2225040 h 2339340"/>
                <a:gd name="connsiteX3-95" fmla="*/ 2865120 w 2865120"/>
                <a:gd name="connsiteY3-96" fmla="*/ 2339340 h 2339340"/>
                <a:gd name="connsiteX0-97" fmla="*/ 0 w 2865120"/>
                <a:gd name="connsiteY0-98" fmla="*/ 0 h 2339340"/>
                <a:gd name="connsiteX1-99" fmla="*/ 579120 w 2865120"/>
                <a:gd name="connsiteY1-100" fmla="*/ 1524000 h 2339340"/>
                <a:gd name="connsiteX2-101" fmla="*/ 1935480 w 2865120"/>
                <a:gd name="connsiteY2-102" fmla="*/ 2225040 h 2339340"/>
                <a:gd name="connsiteX3-103" fmla="*/ 2865120 w 2865120"/>
                <a:gd name="connsiteY3-104" fmla="*/ 2339340 h 2339340"/>
                <a:gd name="connsiteX0-105" fmla="*/ 0 w 2865120"/>
                <a:gd name="connsiteY0-106" fmla="*/ 0 h 2339340"/>
                <a:gd name="connsiteX1-107" fmla="*/ 579120 w 2865120"/>
                <a:gd name="connsiteY1-108" fmla="*/ 1524000 h 2339340"/>
                <a:gd name="connsiteX2-109" fmla="*/ 1935480 w 2865120"/>
                <a:gd name="connsiteY2-110" fmla="*/ 2225040 h 2339340"/>
                <a:gd name="connsiteX3-111" fmla="*/ 2865120 w 2865120"/>
                <a:gd name="connsiteY3-112" fmla="*/ 2339340 h 2339340"/>
                <a:gd name="connsiteX0-113" fmla="*/ 0 w 2865120"/>
                <a:gd name="connsiteY0-114" fmla="*/ 0 h 2339340"/>
                <a:gd name="connsiteX1-115" fmla="*/ 579120 w 2865120"/>
                <a:gd name="connsiteY1-116" fmla="*/ 1524000 h 2339340"/>
                <a:gd name="connsiteX2-117" fmla="*/ 1935480 w 2865120"/>
                <a:gd name="connsiteY2-118" fmla="*/ 2225040 h 2339340"/>
                <a:gd name="connsiteX3-119" fmla="*/ 2865120 w 2865120"/>
                <a:gd name="connsiteY3-120" fmla="*/ 2339340 h 2339340"/>
                <a:gd name="connsiteX0-121" fmla="*/ 0 w 2865120"/>
                <a:gd name="connsiteY0-122" fmla="*/ 0 h 2339340"/>
                <a:gd name="connsiteX1-123" fmla="*/ 579120 w 2865120"/>
                <a:gd name="connsiteY1-124" fmla="*/ 1524000 h 2339340"/>
                <a:gd name="connsiteX2-125" fmla="*/ 1935480 w 2865120"/>
                <a:gd name="connsiteY2-126" fmla="*/ 2225040 h 2339340"/>
                <a:gd name="connsiteX3-127" fmla="*/ 2865120 w 2865120"/>
                <a:gd name="connsiteY3-128" fmla="*/ 2339340 h 2339340"/>
                <a:gd name="connsiteX0-129" fmla="*/ 0 w 2865120"/>
                <a:gd name="connsiteY0-130" fmla="*/ 0 h 2339340"/>
                <a:gd name="connsiteX1-131" fmla="*/ 579120 w 2865120"/>
                <a:gd name="connsiteY1-132" fmla="*/ 1524000 h 2339340"/>
                <a:gd name="connsiteX2-133" fmla="*/ 1935480 w 2865120"/>
                <a:gd name="connsiteY2-134" fmla="*/ 2225040 h 2339340"/>
                <a:gd name="connsiteX3-135" fmla="*/ 2865120 w 2865120"/>
                <a:gd name="connsiteY3-136" fmla="*/ 2339340 h 2339340"/>
                <a:gd name="connsiteX0-137" fmla="*/ 0 w 2903220"/>
                <a:gd name="connsiteY0-138" fmla="*/ 0 h 2339340"/>
                <a:gd name="connsiteX1-139" fmla="*/ 579120 w 2903220"/>
                <a:gd name="connsiteY1-140" fmla="*/ 1524000 h 2339340"/>
                <a:gd name="connsiteX2-141" fmla="*/ 1935480 w 2903220"/>
                <a:gd name="connsiteY2-142" fmla="*/ 2225040 h 2339340"/>
                <a:gd name="connsiteX3-143" fmla="*/ 2903220 w 2903220"/>
                <a:gd name="connsiteY3-144" fmla="*/ 2339340 h 2339340"/>
                <a:gd name="connsiteX0-145" fmla="*/ 0 w 2903220"/>
                <a:gd name="connsiteY0-146" fmla="*/ 0 h 2339340"/>
                <a:gd name="connsiteX1-147" fmla="*/ 579120 w 2903220"/>
                <a:gd name="connsiteY1-148" fmla="*/ 1524000 h 2339340"/>
                <a:gd name="connsiteX2-149" fmla="*/ 1935480 w 2903220"/>
                <a:gd name="connsiteY2-150" fmla="*/ 2225040 h 2339340"/>
                <a:gd name="connsiteX3-151" fmla="*/ 2903220 w 2903220"/>
                <a:gd name="connsiteY3-152" fmla="*/ 2339340 h 2339340"/>
                <a:gd name="connsiteX0-153" fmla="*/ 0 w 2887980"/>
                <a:gd name="connsiteY0-154" fmla="*/ 0 h 2301240"/>
                <a:gd name="connsiteX1-155" fmla="*/ 579120 w 2887980"/>
                <a:gd name="connsiteY1-156" fmla="*/ 1524000 h 2301240"/>
                <a:gd name="connsiteX2-157" fmla="*/ 1935480 w 2887980"/>
                <a:gd name="connsiteY2-158" fmla="*/ 2225040 h 2301240"/>
                <a:gd name="connsiteX3-159" fmla="*/ 2887980 w 2887980"/>
                <a:gd name="connsiteY3-160" fmla="*/ 2301240 h 2301240"/>
                <a:gd name="connsiteX0-161" fmla="*/ 0 w 2887980"/>
                <a:gd name="connsiteY0-162" fmla="*/ 0 h 2301240"/>
                <a:gd name="connsiteX1-163" fmla="*/ 579120 w 2887980"/>
                <a:gd name="connsiteY1-164" fmla="*/ 1524000 h 2301240"/>
                <a:gd name="connsiteX2-165" fmla="*/ 1935480 w 2887980"/>
                <a:gd name="connsiteY2-166" fmla="*/ 2225040 h 2301240"/>
                <a:gd name="connsiteX3-167" fmla="*/ 2887980 w 2887980"/>
                <a:gd name="connsiteY3-168" fmla="*/ 2301240 h 2301240"/>
                <a:gd name="connsiteX0-169" fmla="*/ 0 w 2887980"/>
                <a:gd name="connsiteY0-170" fmla="*/ 0 h 2301240"/>
                <a:gd name="connsiteX1-171" fmla="*/ 579120 w 2887980"/>
                <a:gd name="connsiteY1-172" fmla="*/ 1524000 h 2301240"/>
                <a:gd name="connsiteX2-173" fmla="*/ 1935480 w 2887980"/>
                <a:gd name="connsiteY2-174" fmla="*/ 2225040 h 2301240"/>
                <a:gd name="connsiteX3-175" fmla="*/ 2887980 w 2887980"/>
                <a:gd name="connsiteY3-176" fmla="*/ 2301240 h 2301240"/>
                <a:gd name="connsiteX0-177" fmla="*/ 0 w 2887980"/>
                <a:gd name="connsiteY0-178" fmla="*/ 0 h 2301240"/>
                <a:gd name="connsiteX1-179" fmla="*/ 579120 w 2887980"/>
                <a:gd name="connsiteY1-180" fmla="*/ 1524000 h 2301240"/>
                <a:gd name="connsiteX2-181" fmla="*/ 1935480 w 2887980"/>
                <a:gd name="connsiteY2-182" fmla="*/ 2225040 h 2301240"/>
                <a:gd name="connsiteX3-183" fmla="*/ 2887980 w 2887980"/>
                <a:gd name="connsiteY3-184" fmla="*/ 2301240 h 2301240"/>
                <a:gd name="connsiteX0-185" fmla="*/ 0 w 2887980"/>
                <a:gd name="connsiteY0-186" fmla="*/ 0 h 2301240"/>
                <a:gd name="connsiteX1-187" fmla="*/ 579120 w 2887980"/>
                <a:gd name="connsiteY1-188" fmla="*/ 1524000 h 2301240"/>
                <a:gd name="connsiteX2-189" fmla="*/ 1935480 w 2887980"/>
                <a:gd name="connsiteY2-190" fmla="*/ 2225040 h 2301240"/>
                <a:gd name="connsiteX3-191" fmla="*/ 2887980 w 2887980"/>
                <a:gd name="connsiteY3-192" fmla="*/ 2301240 h 2301240"/>
                <a:gd name="connsiteX0-193" fmla="*/ 2520 w 2890500"/>
                <a:gd name="connsiteY0-194" fmla="*/ 0 h 2301240"/>
                <a:gd name="connsiteX1-195" fmla="*/ 581640 w 2890500"/>
                <a:gd name="connsiteY1-196" fmla="*/ 1524000 h 2301240"/>
                <a:gd name="connsiteX2-197" fmla="*/ 1938000 w 2890500"/>
                <a:gd name="connsiteY2-198" fmla="*/ 2225040 h 2301240"/>
                <a:gd name="connsiteX3-199" fmla="*/ 2890500 w 2890500"/>
                <a:gd name="connsiteY3-200" fmla="*/ 2301240 h 230124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890500" h="2301240">
                  <a:moveTo>
                    <a:pt x="2520" y="0"/>
                  </a:moveTo>
                  <a:cubicBezTo>
                    <a:pt x="-31135" y="637540"/>
                    <a:pt x="278110" y="1145540"/>
                    <a:pt x="581640" y="1524000"/>
                  </a:cubicBezTo>
                  <a:cubicBezTo>
                    <a:pt x="1113770" y="2024380"/>
                    <a:pt x="1617960" y="2157730"/>
                    <a:pt x="1938000" y="2225040"/>
                  </a:cubicBezTo>
                  <a:cubicBezTo>
                    <a:pt x="2341860" y="2307590"/>
                    <a:pt x="2392025" y="2292985"/>
                    <a:pt x="2890500" y="2301240"/>
                  </a:cubicBezTo>
                </a:path>
              </a:pathLst>
            </a:custGeom>
            <a:noFill/>
            <a:ln w="317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文本框 27"/>
            <p:cNvSpPr txBox="1"/>
            <p:nvPr/>
          </p:nvSpPr>
          <p:spPr>
            <a:xfrm>
              <a:off x="1736597" y="2729746"/>
              <a:ext cx="348761" cy="2864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i="1" dirty="0"/>
                <a:t>PS</a:t>
              </a:r>
              <a:endParaRPr lang="zh-CN" altLang="en-US" b="1" i="1" dirty="0"/>
            </a:p>
          </p:txBody>
        </p:sp>
        <p:sp>
          <p:nvSpPr>
            <p:cNvPr id="41" name="文本框 28"/>
            <p:cNvSpPr txBox="1"/>
            <p:nvPr/>
          </p:nvSpPr>
          <p:spPr>
            <a:xfrm>
              <a:off x="5148251" y="2546164"/>
              <a:ext cx="341212" cy="2864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i="1" dirty="0"/>
                <a:t>PF</a:t>
              </a:r>
              <a:endParaRPr lang="zh-CN" altLang="en-US" b="1" i="1" dirty="0"/>
            </a:p>
          </p:txBody>
        </p:sp>
        <p:sp>
          <p:nvSpPr>
            <p:cNvPr id="42" name="椭圆 29"/>
            <p:cNvSpPr/>
            <p:nvPr/>
          </p:nvSpPr>
          <p:spPr>
            <a:xfrm>
              <a:off x="4548755" y="1890448"/>
              <a:ext cx="83731" cy="9457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椭圆 30"/>
            <p:cNvSpPr/>
            <p:nvPr/>
          </p:nvSpPr>
          <p:spPr>
            <a:xfrm>
              <a:off x="4729444" y="2404866"/>
              <a:ext cx="83731" cy="9457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椭圆 31"/>
            <p:cNvSpPr/>
            <p:nvPr/>
          </p:nvSpPr>
          <p:spPr>
            <a:xfrm>
              <a:off x="4971665" y="2738075"/>
              <a:ext cx="83731" cy="9457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椭圆 32"/>
            <p:cNvSpPr/>
            <p:nvPr/>
          </p:nvSpPr>
          <p:spPr>
            <a:xfrm>
              <a:off x="5318857" y="3008885"/>
              <a:ext cx="83731" cy="9457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椭圆 33"/>
            <p:cNvSpPr/>
            <p:nvPr/>
          </p:nvSpPr>
          <p:spPr>
            <a:xfrm>
              <a:off x="5730079" y="3208715"/>
              <a:ext cx="83731" cy="9457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任意多边形: 形状 34"/>
            <p:cNvSpPr/>
            <p:nvPr/>
          </p:nvSpPr>
          <p:spPr>
            <a:xfrm>
              <a:off x="1963975" y="1949370"/>
              <a:ext cx="2596741" cy="35649"/>
            </a:xfrm>
            <a:custGeom>
              <a:avLst/>
              <a:gdLst>
                <a:gd name="connsiteX0" fmla="*/ 0 w 2407920"/>
                <a:gd name="connsiteY0" fmla="*/ 1706880 h 1706880"/>
                <a:gd name="connsiteX1" fmla="*/ 723900 w 2407920"/>
                <a:gd name="connsiteY1" fmla="*/ 1158240 h 1706880"/>
                <a:gd name="connsiteX2" fmla="*/ 1866900 w 2407920"/>
                <a:gd name="connsiteY2" fmla="*/ 335280 h 1706880"/>
                <a:gd name="connsiteX3" fmla="*/ 2407920 w 2407920"/>
                <a:gd name="connsiteY3" fmla="*/ 0 h 1706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7920" h="1706880">
                  <a:moveTo>
                    <a:pt x="0" y="1706880"/>
                  </a:moveTo>
                  <a:cubicBezTo>
                    <a:pt x="206375" y="1546860"/>
                    <a:pt x="412750" y="1386840"/>
                    <a:pt x="723900" y="1158240"/>
                  </a:cubicBezTo>
                  <a:cubicBezTo>
                    <a:pt x="1035050" y="929640"/>
                    <a:pt x="1586230" y="528320"/>
                    <a:pt x="1866900" y="335280"/>
                  </a:cubicBezTo>
                  <a:cubicBezTo>
                    <a:pt x="2147570" y="142240"/>
                    <a:pt x="2277745" y="71120"/>
                    <a:pt x="2407920" y="0"/>
                  </a:cubicBezTo>
                </a:path>
              </a:pathLst>
            </a:cu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任意多边形: 形状 35"/>
            <p:cNvSpPr/>
            <p:nvPr/>
          </p:nvSpPr>
          <p:spPr>
            <a:xfrm flipV="1">
              <a:off x="1910978" y="2425647"/>
              <a:ext cx="2818467" cy="35649"/>
            </a:xfrm>
            <a:custGeom>
              <a:avLst/>
              <a:gdLst>
                <a:gd name="connsiteX0" fmla="*/ 0 w 2407920"/>
                <a:gd name="connsiteY0" fmla="*/ 1706880 h 1706880"/>
                <a:gd name="connsiteX1" fmla="*/ 723900 w 2407920"/>
                <a:gd name="connsiteY1" fmla="*/ 1158240 h 1706880"/>
                <a:gd name="connsiteX2" fmla="*/ 1866900 w 2407920"/>
                <a:gd name="connsiteY2" fmla="*/ 335280 h 1706880"/>
                <a:gd name="connsiteX3" fmla="*/ 2407920 w 2407920"/>
                <a:gd name="connsiteY3" fmla="*/ 0 h 1706880"/>
                <a:gd name="connsiteX0-1" fmla="*/ 0 w 2407920"/>
                <a:gd name="connsiteY0-2" fmla="*/ 1706880 h 1706880"/>
                <a:gd name="connsiteX1-3" fmla="*/ 858828 w 2407920"/>
                <a:gd name="connsiteY1-4" fmla="*/ 1243923 h 1706880"/>
                <a:gd name="connsiteX2-5" fmla="*/ 1866900 w 2407920"/>
                <a:gd name="connsiteY2-6" fmla="*/ 335280 h 1706880"/>
                <a:gd name="connsiteX3-7" fmla="*/ 2407920 w 2407920"/>
                <a:gd name="connsiteY3-8" fmla="*/ 0 h 170688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407920" h="1706880">
                  <a:moveTo>
                    <a:pt x="0" y="1706880"/>
                  </a:moveTo>
                  <a:cubicBezTo>
                    <a:pt x="206375" y="1546860"/>
                    <a:pt x="547678" y="1472523"/>
                    <a:pt x="858828" y="1243923"/>
                  </a:cubicBezTo>
                  <a:cubicBezTo>
                    <a:pt x="1169978" y="1015323"/>
                    <a:pt x="1608718" y="542601"/>
                    <a:pt x="1866900" y="335280"/>
                  </a:cubicBezTo>
                  <a:cubicBezTo>
                    <a:pt x="2125082" y="127959"/>
                    <a:pt x="2277745" y="71120"/>
                    <a:pt x="2407920" y="0"/>
                  </a:cubicBezTo>
                </a:path>
              </a:pathLst>
            </a:cu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任意多边形: 形状 36"/>
            <p:cNvSpPr/>
            <p:nvPr/>
          </p:nvSpPr>
          <p:spPr>
            <a:xfrm flipV="1">
              <a:off x="2396466" y="2725151"/>
              <a:ext cx="2575199" cy="117809"/>
            </a:xfrm>
            <a:custGeom>
              <a:avLst/>
              <a:gdLst>
                <a:gd name="connsiteX0" fmla="*/ 0 w 2407920"/>
                <a:gd name="connsiteY0" fmla="*/ 1706880 h 1706880"/>
                <a:gd name="connsiteX1" fmla="*/ 723900 w 2407920"/>
                <a:gd name="connsiteY1" fmla="*/ 1158240 h 1706880"/>
                <a:gd name="connsiteX2" fmla="*/ 1866900 w 2407920"/>
                <a:gd name="connsiteY2" fmla="*/ 335280 h 1706880"/>
                <a:gd name="connsiteX3" fmla="*/ 2407920 w 2407920"/>
                <a:gd name="connsiteY3" fmla="*/ 0 h 1706880"/>
                <a:gd name="connsiteX0-1" fmla="*/ 0 w 2407920"/>
                <a:gd name="connsiteY0-2" fmla="*/ 1706880 h 1706880"/>
                <a:gd name="connsiteX1-3" fmla="*/ 723900 w 2407920"/>
                <a:gd name="connsiteY1-4" fmla="*/ 1158240 h 1706880"/>
                <a:gd name="connsiteX2-5" fmla="*/ 1687044 w 2407920"/>
                <a:gd name="connsiteY2-6" fmla="*/ 510275 h 1706880"/>
                <a:gd name="connsiteX3-7" fmla="*/ 2407920 w 2407920"/>
                <a:gd name="connsiteY3-8" fmla="*/ 0 h 1706880"/>
                <a:gd name="connsiteX0-9" fmla="*/ 0 w 2407920"/>
                <a:gd name="connsiteY0-10" fmla="*/ 1706880 h 1706880"/>
                <a:gd name="connsiteX1-11" fmla="*/ 843804 w 2407920"/>
                <a:gd name="connsiteY1-12" fmla="*/ 1249904 h 1706880"/>
                <a:gd name="connsiteX2-13" fmla="*/ 1687044 w 2407920"/>
                <a:gd name="connsiteY2-14" fmla="*/ 510275 h 1706880"/>
                <a:gd name="connsiteX3-15" fmla="*/ 2407920 w 2407920"/>
                <a:gd name="connsiteY3-16" fmla="*/ 0 h 1706880"/>
                <a:gd name="connsiteX0-17" fmla="*/ 0 w 2407920"/>
                <a:gd name="connsiteY0-18" fmla="*/ 1706880 h 1706880"/>
                <a:gd name="connsiteX1-19" fmla="*/ 836310 w 2407920"/>
                <a:gd name="connsiteY1-20" fmla="*/ 1199906 h 1706880"/>
                <a:gd name="connsiteX2-21" fmla="*/ 1687044 w 2407920"/>
                <a:gd name="connsiteY2-22" fmla="*/ 510275 h 1706880"/>
                <a:gd name="connsiteX3-23" fmla="*/ 2407920 w 2407920"/>
                <a:gd name="connsiteY3-24" fmla="*/ 0 h 170688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407920" h="1706880">
                  <a:moveTo>
                    <a:pt x="0" y="1706880"/>
                  </a:moveTo>
                  <a:cubicBezTo>
                    <a:pt x="206375" y="1546860"/>
                    <a:pt x="555136" y="1399340"/>
                    <a:pt x="836310" y="1199906"/>
                  </a:cubicBezTo>
                  <a:cubicBezTo>
                    <a:pt x="1117484" y="1000472"/>
                    <a:pt x="1425109" y="710259"/>
                    <a:pt x="1687044" y="510275"/>
                  </a:cubicBezTo>
                  <a:cubicBezTo>
                    <a:pt x="1948979" y="310291"/>
                    <a:pt x="2277745" y="71120"/>
                    <a:pt x="2407920" y="0"/>
                  </a:cubicBezTo>
                </a:path>
              </a:pathLst>
            </a:cu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任意多边形: 形状 37"/>
            <p:cNvSpPr/>
            <p:nvPr/>
          </p:nvSpPr>
          <p:spPr>
            <a:xfrm flipV="1">
              <a:off x="2843160" y="2948804"/>
              <a:ext cx="2481446" cy="114620"/>
            </a:xfrm>
            <a:custGeom>
              <a:avLst/>
              <a:gdLst>
                <a:gd name="connsiteX0" fmla="*/ 0 w 2407920"/>
                <a:gd name="connsiteY0" fmla="*/ 1706880 h 1706880"/>
                <a:gd name="connsiteX1" fmla="*/ 723900 w 2407920"/>
                <a:gd name="connsiteY1" fmla="*/ 1158240 h 1706880"/>
                <a:gd name="connsiteX2" fmla="*/ 1866900 w 2407920"/>
                <a:gd name="connsiteY2" fmla="*/ 335280 h 1706880"/>
                <a:gd name="connsiteX3" fmla="*/ 2407920 w 2407920"/>
                <a:gd name="connsiteY3" fmla="*/ 0 h 1706880"/>
                <a:gd name="connsiteX0-1" fmla="*/ 0 w 2368743"/>
                <a:gd name="connsiteY0-2" fmla="*/ 1785461 h 1785461"/>
                <a:gd name="connsiteX1-3" fmla="*/ 723900 w 2368743"/>
                <a:gd name="connsiteY1-4" fmla="*/ 1236821 h 1785461"/>
                <a:gd name="connsiteX2-5" fmla="*/ 1866900 w 2368743"/>
                <a:gd name="connsiteY2-6" fmla="*/ 413861 h 1785461"/>
                <a:gd name="connsiteX3-7" fmla="*/ 2368743 w 2368743"/>
                <a:gd name="connsiteY3-8" fmla="*/ 0 h 1785461"/>
                <a:gd name="connsiteX0-9" fmla="*/ 0 w 2368743"/>
                <a:gd name="connsiteY0-10" fmla="*/ 1785461 h 1785461"/>
                <a:gd name="connsiteX1-11" fmla="*/ 723900 w 2368743"/>
                <a:gd name="connsiteY1-12" fmla="*/ 1236821 h 1785461"/>
                <a:gd name="connsiteX2-13" fmla="*/ 1780711 w 2368743"/>
                <a:gd name="connsiteY2-14" fmla="*/ 562292 h 1785461"/>
                <a:gd name="connsiteX3-15" fmla="*/ 2368743 w 2368743"/>
                <a:gd name="connsiteY3-16" fmla="*/ 0 h 1785461"/>
                <a:gd name="connsiteX0-17" fmla="*/ 0 w 2368743"/>
                <a:gd name="connsiteY0-18" fmla="*/ 1785461 h 1785461"/>
                <a:gd name="connsiteX1-19" fmla="*/ 770912 w 2368743"/>
                <a:gd name="connsiteY1-20" fmla="*/ 1306670 h 1785461"/>
                <a:gd name="connsiteX2-21" fmla="*/ 1780711 w 2368743"/>
                <a:gd name="connsiteY2-22" fmla="*/ 562292 h 1785461"/>
                <a:gd name="connsiteX3-23" fmla="*/ 2368743 w 2368743"/>
                <a:gd name="connsiteY3-24" fmla="*/ 0 h 178546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368743" h="1785461">
                  <a:moveTo>
                    <a:pt x="0" y="1785461"/>
                  </a:moveTo>
                  <a:cubicBezTo>
                    <a:pt x="206375" y="1625441"/>
                    <a:pt x="474127" y="1510531"/>
                    <a:pt x="770912" y="1306670"/>
                  </a:cubicBezTo>
                  <a:cubicBezTo>
                    <a:pt x="1067697" y="1102809"/>
                    <a:pt x="1514406" y="780070"/>
                    <a:pt x="1780711" y="562292"/>
                  </a:cubicBezTo>
                  <a:cubicBezTo>
                    <a:pt x="2047016" y="344514"/>
                    <a:pt x="2238568" y="71120"/>
                    <a:pt x="2368743" y="0"/>
                  </a:cubicBezTo>
                </a:path>
              </a:pathLst>
            </a:cu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任意多边形: 形状 38"/>
            <p:cNvSpPr/>
            <p:nvPr/>
          </p:nvSpPr>
          <p:spPr>
            <a:xfrm>
              <a:off x="2540828" y="3282938"/>
              <a:ext cx="3189251" cy="119303"/>
            </a:xfrm>
            <a:custGeom>
              <a:avLst/>
              <a:gdLst>
                <a:gd name="connsiteX0" fmla="*/ 0 w 2407920"/>
                <a:gd name="connsiteY0" fmla="*/ 1706880 h 1706880"/>
                <a:gd name="connsiteX1" fmla="*/ 723900 w 2407920"/>
                <a:gd name="connsiteY1" fmla="*/ 1158240 h 1706880"/>
                <a:gd name="connsiteX2" fmla="*/ 1866900 w 2407920"/>
                <a:gd name="connsiteY2" fmla="*/ 335280 h 1706880"/>
                <a:gd name="connsiteX3" fmla="*/ 2407920 w 2407920"/>
                <a:gd name="connsiteY3" fmla="*/ 0 h 1706880"/>
                <a:gd name="connsiteX0-1" fmla="*/ 0 w 2407920"/>
                <a:gd name="connsiteY0-2" fmla="*/ 1706880 h 1706880"/>
                <a:gd name="connsiteX1-3" fmla="*/ 868577 w 2407920"/>
                <a:gd name="connsiteY1-4" fmla="*/ 1233545 h 1706880"/>
                <a:gd name="connsiteX2-5" fmla="*/ 1866900 w 2407920"/>
                <a:gd name="connsiteY2-6" fmla="*/ 335280 h 1706880"/>
                <a:gd name="connsiteX3-7" fmla="*/ 2407920 w 2407920"/>
                <a:gd name="connsiteY3-8" fmla="*/ 0 h 1706880"/>
                <a:gd name="connsiteX0-9" fmla="*/ 0 w 2407920"/>
                <a:gd name="connsiteY0-10" fmla="*/ 1706880 h 1706880"/>
                <a:gd name="connsiteX1-11" fmla="*/ 868577 w 2407920"/>
                <a:gd name="connsiteY1-12" fmla="*/ 1233545 h 1706880"/>
                <a:gd name="connsiteX2-13" fmla="*/ 1959493 w 2407920"/>
                <a:gd name="connsiteY2-14" fmla="*/ 533810 h 1706880"/>
                <a:gd name="connsiteX3-15" fmla="*/ 2407920 w 2407920"/>
                <a:gd name="connsiteY3-16" fmla="*/ 0 h 1706880"/>
                <a:gd name="connsiteX0-17" fmla="*/ 0 w 2407920"/>
                <a:gd name="connsiteY0-18" fmla="*/ 1706880 h 1706880"/>
                <a:gd name="connsiteX1-19" fmla="*/ 868577 w 2407920"/>
                <a:gd name="connsiteY1-20" fmla="*/ 1233545 h 1706880"/>
                <a:gd name="connsiteX2-21" fmla="*/ 1959493 w 2407920"/>
                <a:gd name="connsiteY2-22" fmla="*/ 533810 h 1706880"/>
                <a:gd name="connsiteX3-23" fmla="*/ 2407920 w 2407920"/>
                <a:gd name="connsiteY3-24" fmla="*/ 0 h 1706880"/>
                <a:gd name="connsiteX0-25" fmla="*/ 0 w 2436855"/>
                <a:gd name="connsiteY0-26" fmla="*/ 1686342 h 1686342"/>
                <a:gd name="connsiteX1-27" fmla="*/ 897512 w 2436855"/>
                <a:gd name="connsiteY1-28" fmla="*/ 1233545 h 1686342"/>
                <a:gd name="connsiteX2-29" fmla="*/ 1988428 w 2436855"/>
                <a:gd name="connsiteY2-30" fmla="*/ 533810 h 1686342"/>
                <a:gd name="connsiteX3-31" fmla="*/ 2436855 w 2436855"/>
                <a:gd name="connsiteY3-32" fmla="*/ 0 h 1686342"/>
                <a:gd name="connsiteX0-33" fmla="*/ 0 w 2436855"/>
                <a:gd name="connsiteY0-34" fmla="*/ 1686342 h 1686342"/>
                <a:gd name="connsiteX1-35" fmla="*/ 897512 w 2436855"/>
                <a:gd name="connsiteY1-36" fmla="*/ 1233545 h 1686342"/>
                <a:gd name="connsiteX2-37" fmla="*/ 1988428 w 2436855"/>
                <a:gd name="connsiteY2-38" fmla="*/ 533810 h 1686342"/>
                <a:gd name="connsiteX3-39" fmla="*/ 2436855 w 2436855"/>
                <a:gd name="connsiteY3-40" fmla="*/ 0 h 1686342"/>
                <a:gd name="connsiteX0-41" fmla="*/ 0 w 2436855"/>
                <a:gd name="connsiteY0-42" fmla="*/ 1686342 h 1686342"/>
                <a:gd name="connsiteX1-43" fmla="*/ 1019040 w 2436855"/>
                <a:gd name="connsiteY1-44" fmla="*/ 1267774 h 1686342"/>
                <a:gd name="connsiteX2-45" fmla="*/ 1988428 w 2436855"/>
                <a:gd name="connsiteY2-46" fmla="*/ 533810 h 1686342"/>
                <a:gd name="connsiteX3-47" fmla="*/ 2436855 w 2436855"/>
                <a:gd name="connsiteY3-48" fmla="*/ 0 h 168634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436855" h="1686342">
                  <a:moveTo>
                    <a:pt x="0" y="1686342"/>
                  </a:moveTo>
                  <a:cubicBezTo>
                    <a:pt x="420497" y="1540014"/>
                    <a:pt x="687635" y="1459863"/>
                    <a:pt x="1019040" y="1267774"/>
                  </a:cubicBezTo>
                  <a:cubicBezTo>
                    <a:pt x="1350445" y="1075685"/>
                    <a:pt x="1752126" y="745106"/>
                    <a:pt x="1988428" y="533810"/>
                  </a:cubicBezTo>
                  <a:cubicBezTo>
                    <a:pt x="2224730" y="322514"/>
                    <a:pt x="2306680" y="242266"/>
                    <a:pt x="2436855" y="0"/>
                  </a:cubicBezTo>
                </a:path>
              </a:pathLst>
            </a:cu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AE2AIM-Artificial Intelligence Methods</a:t>
            </a:r>
            <a:endParaRPr lang="en-US"/>
          </a:p>
        </p:txBody>
      </p:sp>
      <p:pic>
        <p:nvPicPr>
          <p:cNvPr id="4" name="图片 3" descr="截屏2025-05-08 17.44.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381750"/>
            <a:ext cx="7404100" cy="1663700"/>
          </a:xfrm>
          <a:prstGeom prst="rect">
            <a:avLst/>
          </a:prstGeom>
        </p:spPr>
      </p:pic>
      <p:pic>
        <p:nvPicPr>
          <p:cNvPr id="5" name="图片 4" descr="截屏2025-05-08 17.49.0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8045450"/>
            <a:ext cx="6477000" cy="2184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623175" y="6408738"/>
            <a:ext cx="2133600" cy="4762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q"/>
              <a:defRPr sz="2400">
                <a:solidFill>
                  <a:srgbClr val="0000CC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o"/>
              <a:defRPr sz="2000">
                <a:solidFill>
                  <a:srgbClr val="0000CC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anose="05000000000000000000" pitchFamily="2" charset="2"/>
              <a:buChar char="ü"/>
              <a:defRPr sz="2000">
                <a:solidFill>
                  <a:srgbClr val="0000CC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Wingdings" panose="05000000000000000000" pitchFamily="2" charset="2"/>
              <a:buChar char="§"/>
              <a:defRPr sz="2000">
                <a:solidFill>
                  <a:srgbClr val="0000CC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19E42167-132D-4D03-8262-92E88B24EB9D}" type="slidenum">
              <a:rPr lang="en-GB" altLang="en-US" sz="1400" smtClean="0">
                <a:solidFill>
                  <a:schemeClr val="tx1"/>
                </a:solidFill>
              </a:rPr>
            </a:fld>
            <a:r>
              <a:rPr lang="en-GB" altLang="en-US" sz="1400">
                <a:solidFill>
                  <a:schemeClr val="tx1"/>
                </a:solidFill>
              </a:rPr>
              <a:t>	</a:t>
            </a:r>
            <a:endParaRPr lang="en-GB" altLang="en-US" sz="1400">
              <a:solidFill>
                <a:schemeClr val="tx1"/>
              </a:solidFill>
            </a:endParaRPr>
          </a:p>
        </p:txBody>
      </p:sp>
      <p:sp>
        <p:nvSpPr>
          <p:cNvPr id="7171" name="Rectangle 2"/>
          <p:cNvSpPr>
            <a:spLocks noGrp="1" noChangeArrowheads="1"/>
          </p:cNvSpPr>
          <p:nvPr>
            <p:ph type="title"/>
          </p:nvPr>
        </p:nvSpPr>
        <p:spPr>
          <a:xfrm>
            <a:off x="395288" y="-26888"/>
            <a:ext cx="8229600" cy="863600"/>
          </a:xfrm>
        </p:spPr>
        <p:txBody>
          <a:bodyPr/>
          <a:lstStyle/>
          <a:p>
            <a:pPr eaLnBrk="1" hangingPunct="1"/>
            <a:r>
              <a:rPr lang="en-GB" altLang="en-US" sz="2400" dirty="0"/>
              <a:t>Basic Strategies </a:t>
            </a:r>
            <a:r>
              <a:rPr lang="en-GB" altLang="en-US" sz="2400"/>
              <a:t>in MCDM</a:t>
            </a:r>
            <a:r>
              <a:rPr lang="en-GB" altLang="en-US" sz="2000"/>
              <a:t> </a:t>
            </a:r>
            <a:endParaRPr lang="en-GB" altLang="en-US" dirty="0"/>
          </a:p>
        </p:txBody>
      </p:sp>
      <p:sp>
        <p:nvSpPr>
          <p:cNvPr id="13316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31788" y="908720"/>
            <a:ext cx="4038600" cy="4525962"/>
          </a:xfrm>
        </p:spPr>
        <p:txBody>
          <a:bodyPr/>
          <a:lstStyle/>
          <a:p>
            <a:pPr eaLnBrk="1" hangingPunct="1">
              <a:lnSpc>
                <a:spcPct val="90000"/>
              </a:lnSpc>
              <a:defRPr/>
            </a:pPr>
            <a:r>
              <a:rPr lang="en-GB" sz="1800" dirty="0"/>
              <a:t>A-priori </a:t>
            </a:r>
            <a:endParaRPr lang="en-GB" sz="1800" dirty="0"/>
          </a:p>
          <a:p>
            <a:pPr lvl="1" eaLnBrk="1" hangingPunct="1">
              <a:lnSpc>
                <a:spcPct val="90000"/>
              </a:lnSpc>
              <a:defRPr/>
            </a:pPr>
            <a:endParaRPr lang="en-GB" sz="1600" dirty="0"/>
          </a:p>
          <a:p>
            <a:pPr lvl="1" eaLnBrk="1" hangingPunct="1">
              <a:lnSpc>
                <a:spcPct val="90000"/>
              </a:lnSpc>
              <a:defRPr/>
            </a:pPr>
            <a:endParaRPr lang="en-GB" sz="1600" dirty="0"/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endParaRPr lang="en-GB" sz="1800" dirty="0"/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endParaRPr lang="en-GB" sz="1800" dirty="0"/>
          </a:p>
          <a:p>
            <a:pPr eaLnBrk="1" hangingPunct="1">
              <a:lnSpc>
                <a:spcPct val="90000"/>
              </a:lnSpc>
              <a:defRPr/>
            </a:pPr>
            <a:r>
              <a:rPr lang="en-GB" sz="1800" dirty="0"/>
              <a:t>A-posteriori </a:t>
            </a:r>
            <a:endParaRPr lang="en-GB" sz="1800" dirty="0"/>
          </a:p>
          <a:p>
            <a:pPr eaLnBrk="1" hangingPunct="1">
              <a:lnSpc>
                <a:spcPct val="90000"/>
              </a:lnSpc>
              <a:defRPr/>
            </a:pPr>
            <a:endParaRPr lang="en-GB" sz="1800" dirty="0"/>
          </a:p>
          <a:p>
            <a:pPr eaLnBrk="1" hangingPunct="1">
              <a:lnSpc>
                <a:spcPct val="90000"/>
              </a:lnSpc>
              <a:defRPr/>
            </a:pPr>
            <a:endParaRPr lang="en-GB" sz="1800" dirty="0"/>
          </a:p>
          <a:p>
            <a:pPr eaLnBrk="1" hangingPunct="1">
              <a:lnSpc>
                <a:spcPct val="90000"/>
              </a:lnSpc>
              <a:defRPr/>
            </a:pPr>
            <a:endParaRPr lang="en-GB" sz="1800" dirty="0"/>
          </a:p>
          <a:p>
            <a:pPr eaLnBrk="1" hangingPunct="1">
              <a:lnSpc>
                <a:spcPct val="90000"/>
              </a:lnSpc>
              <a:defRPr/>
            </a:pPr>
            <a:endParaRPr lang="en-GB" sz="1800" dirty="0"/>
          </a:p>
          <a:p>
            <a:pPr eaLnBrk="1" hangingPunct="1">
              <a:lnSpc>
                <a:spcPct val="90000"/>
              </a:lnSpc>
              <a:defRPr/>
            </a:pPr>
            <a:r>
              <a:rPr lang="en-GB" sz="1800" dirty="0"/>
              <a:t>interactive</a:t>
            </a:r>
            <a:endParaRPr lang="en-GB" sz="1800" dirty="0"/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endParaRPr lang="en-GB" sz="1800" dirty="0"/>
          </a:p>
        </p:txBody>
      </p:sp>
      <p:grpSp>
        <p:nvGrpSpPr>
          <p:cNvPr id="9221" name="Group 97"/>
          <p:cNvGrpSpPr/>
          <p:nvPr/>
        </p:nvGrpSpPr>
        <p:grpSpPr bwMode="auto">
          <a:xfrm>
            <a:off x="1835150" y="1317625"/>
            <a:ext cx="5026025" cy="1319213"/>
            <a:chOff x="1156" y="1026"/>
            <a:chExt cx="3824" cy="1040"/>
          </a:xfrm>
        </p:grpSpPr>
        <p:pic>
          <p:nvPicPr>
            <p:cNvPr id="7252" name="Picture 4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6" y="1202"/>
              <a:ext cx="523" cy="7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253" name="Picture 9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61" y="1392"/>
              <a:ext cx="605" cy="4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254" name="Line 10"/>
            <p:cNvSpPr>
              <a:spLocks noChangeShapeType="1"/>
            </p:cNvSpPr>
            <p:nvPr/>
          </p:nvSpPr>
          <p:spPr bwMode="auto">
            <a:xfrm>
              <a:off x="1634" y="1611"/>
              <a:ext cx="181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55" name="Text Box 12"/>
            <p:cNvSpPr txBox="1">
              <a:spLocks noChangeArrowheads="1"/>
            </p:cNvSpPr>
            <p:nvPr/>
          </p:nvSpPr>
          <p:spPr bwMode="auto">
            <a:xfrm>
              <a:off x="2042" y="1565"/>
              <a:ext cx="499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FF0000"/>
                </a:buClr>
                <a:buFont typeface="Wingdings" panose="05000000000000000000" pitchFamily="2" charset="2"/>
                <a:buChar char="q"/>
                <a:defRPr sz="2400">
                  <a:solidFill>
                    <a:srgbClr val="0000CC"/>
                  </a:solidFill>
                  <a:latin typeface="Arial" panose="020B0604020202090204" pitchFamily="34" charset="0"/>
                  <a:cs typeface="Arial" panose="020B060402020209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o"/>
                <a:defRPr sz="2000">
                  <a:solidFill>
                    <a:srgbClr val="0000CC"/>
                  </a:solidFill>
                  <a:latin typeface="Arial" panose="020B0604020202090204" pitchFamily="34" charset="0"/>
                  <a:cs typeface="Arial" panose="020B060402020209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>
                  <a:solidFill>
                    <a:srgbClr val="0000CC"/>
                  </a:solidFill>
                  <a:latin typeface="Arial" panose="020B0604020202090204" pitchFamily="34" charset="0"/>
                  <a:cs typeface="Arial" panose="020B060402020209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anose="05000000000000000000" pitchFamily="2" charset="2"/>
                <a:buChar char="§"/>
                <a:defRPr sz="2000">
                  <a:solidFill>
                    <a:srgbClr val="0000CC"/>
                  </a:solidFill>
                  <a:latin typeface="Arial" panose="020B0604020202090204" pitchFamily="34" charset="0"/>
                  <a:cs typeface="Arial" panose="020B060402020209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anose="05000000000000000000" pitchFamily="2" charset="2"/>
                <a:buChar char="Ø"/>
                <a:defRPr sz="2000">
                  <a:solidFill>
                    <a:srgbClr val="0000CC"/>
                  </a:solidFill>
                  <a:latin typeface="Courier New" panose="02070409020205090404" pitchFamily="49" charset="0"/>
                  <a:cs typeface="Arial" panose="020B060402020209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000">
                  <a:solidFill>
                    <a:srgbClr val="0000CC"/>
                  </a:solidFill>
                  <a:latin typeface="Courier New" panose="02070409020205090404" pitchFamily="49" charset="0"/>
                  <a:cs typeface="Arial" panose="020B060402020209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000">
                  <a:solidFill>
                    <a:srgbClr val="0000CC"/>
                  </a:solidFill>
                  <a:latin typeface="Courier New" panose="02070409020205090404" pitchFamily="49" charset="0"/>
                  <a:cs typeface="Arial" panose="020B060402020209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000">
                  <a:solidFill>
                    <a:srgbClr val="0000CC"/>
                  </a:solidFill>
                  <a:latin typeface="Courier New" panose="02070409020205090404" pitchFamily="49" charset="0"/>
                  <a:cs typeface="Arial" panose="020B060402020209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000">
                  <a:solidFill>
                    <a:srgbClr val="0000CC"/>
                  </a:solidFill>
                  <a:latin typeface="Courier New" panose="02070409020205090404" pitchFamily="49" charset="0"/>
                  <a:cs typeface="Arial" panose="020B060402020209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</a:pPr>
              <a:endParaRPr lang="en-US" altLang="en-US" sz="1800">
                <a:solidFill>
                  <a:schemeClr val="tx1"/>
                </a:solidFill>
              </a:endParaRPr>
            </a:p>
          </p:txBody>
        </p:sp>
        <p:graphicFrame>
          <p:nvGraphicFramePr>
            <p:cNvPr id="7256" name="Object 13"/>
            <p:cNvGraphicFramePr>
              <a:graphicFrameLocks noChangeAspect="1"/>
            </p:cNvGraphicFramePr>
            <p:nvPr/>
          </p:nvGraphicFramePr>
          <p:xfrm>
            <a:off x="1861" y="1530"/>
            <a:ext cx="1096" cy="12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335" name="Equation" r:id="rId3" imgW="1663700" imgH="215900" progId="Equation.3">
                    <p:embed/>
                  </p:oleObj>
                </mc:Choice>
                <mc:Fallback>
                  <p:oleObj name="Equation" r:id="rId3" imgW="1663700" imgH="215900" progId="Equation.3">
                    <p:embed/>
                    <p:pic>
                      <p:nvPicPr>
                        <p:cNvPr id="0" name="Object 1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61" y="1530"/>
                          <a:ext cx="1096" cy="12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257" name="Line 15"/>
            <p:cNvSpPr>
              <a:spLocks noChangeShapeType="1"/>
            </p:cNvSpPr>
            <p:nvPr/>
          </p:nvSpPr>
          <p:spPr bwMode="auto">
            <a:xfrm>
              <a:off x="2995" y="1611"/>
              <a:ext cx="226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58" name="Line 16"/>
            <p:cNvSpPr>
              <a:spLocks noChangeShapeType="1"/>
            </p:cNvSpPr>
            <p:nvPr/>
          </p:nvSpPr>
          <p:spPr bwMode="auto">
            <a:xfrm>
              <a:off x="3721" y="1611"/>
              <a:ext cx="226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7259" name="Group 64"/>
            <p:cNvGrpSpPr/>
            <p:nvPr/>
          </p:nvGrpSpPr>
          <p:grpSpPr bwMode="auto">
            <a:xfrm>
              <a:off x="3898" y="1026"/>
              <a:ext cx="1082" cy="1040"/>
              <a:chOff x="1462" y="2810"/>
              <a:chExt cx="2517" cy="1343"/>
            </a:xfrm>
          </p:grpSpPr>
          <p:sp>
            <p:nvSpPr>
              <p:cNvPr id="7260" name="Text Box 27"/>
              <p:cNvSpPr txBox="1">
                <a:spLocks noChangeArrowheads="1"/>
              </p:cNvSpPr>
              <p:nvPr/>
            </p:nvSpPr>
            <p:spPr bwMode="auto">
              <a:xfrm>
                <a:off x="1462" y="2810"/>
                <a:ext cx="2517" cy="2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rgbClr val="FF0000"/>
                  </a:buClr>
                  <a:buFont typeface="Wingdings" panose="05000000000000000000" pitchFamily="2" charset="2"/>
                  <a:buChar char="q"/>
                  <a:defRPr sz="2400">
                    <a:solidFill>
                      <a:srgbClr val="0000CC"/>
                    </a:solidFill>
                    <a:latin typeface="Arial" panose="020B0604020202090204" pitchFamily="34" charset="0"/>
                    <a:cs typeface="Arial" panose="020B060402020209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o"/>
                  <a:defRPr sz="2000">
                    <a:solidFill>
                      <a:srgbClr val="0000CC"/>
                    </a:solidFill>
                    <a:latin typeface="Arial" panose="020B0604020202090204" pitchFamily="34" charset="0"/>
                    <a:cs typeface="Arial" panose="020B060402020209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anose="05000000000000000000" pitchFamily="2" charset="2"/>
                  <a:buChar char="ü"/>
                  <a:defRPr sz="2000">
                    <a:solidFill>
                      <a:srgbClr val="0000CC"/>
                    </a:solidFill>
                    <a:latin typeface="Arial" panose="020B0604020202090204" pitchFamily="34" charset="0"/>
                    <a:cs typeface="Arial" panose="020B060402020209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anose="05000000000000000000" pitchFamily="2" charset="2"/>
                  <a:buChar char="§"/>
                  <a:defRPr sz="2000">
                    <a:solidFill>
                      <a:srgbClr val="0000CC"/>
                    </a:solidFill>
                    <a:latin typeface="Arial" panose="020B0604020202090204" pitchFamily="34" charset="0"/>
                    <a:cs typeface="Arial" panose="020B060402020209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anose="05000000000000000000" pitchFamily="2" charset="2"/>
                  <a:buChar char="Ø"/>
                  <a:defRPr sz="2000">
                    <a:solidFill>
                      <a:srgbClr val="0000CC"/>
                    </a:solidFill>
                    <a:latin typeface="Courier New" panose="02070409020205090404" pitchFamily="49" charset="0"/>
                    <a:cs typeface="Arial" panose="020B060402020209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2000">
                    <a:solidFill>
                      <a:srgbClr val="0000CC"/>
                    </a:solidFill>
                    <a:latin typeface="Courier New" panose="02070409020205090404" pitchFamily="49" charset="0"/>
                    <a:cs typeface="Arial" panose="020B060402020209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2000">
                    <a:solidFill>
                      <a:srgbClr val="0000CC"/>
                    </a:solidFill>
                    <a:latin typeface="Courier New" panose="02070409020205090404" pitchFamily="49" charset="0"/>
                    <a:cs typeface="Arial" panose="020B060402020209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2000">
                    <a:solidFill>
                      <a:srgbClr val="0000CC"/>
                    </a:solidFill>
                    <a:latin typeface="Courier New" panose="02070409020205090404" pitchFamily="49" charset="0"/>
                    <a:cs typeface="Arial" panose="020B060402020209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2000">
                    <a:solidFill>
                      <a:srgbClr val="0000CC"/>
                    </a:solidFill>
                    <a:latin typeface="Courier New" panose="02070409020205090404" pitchFamily="49" charset="0"/>
                    <a:cs typeface="Arial" panose="020B060402020209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FontTx/>
                  <a:buNone/>
                </a:pPr>
                <a:r>
                  <a:rPr lang="en-GB" altLang="en-US" sz="1600">
                    <a:solidFill>
                      <a:schemeClr val="tx1"/>
                    </a:solidFill>
                  </a:rPr>
                  <a:t>The final solution</a:t>
                </a:r>
                <a:endParaRPr lang="en-GB" altLang="en-US" sz="1600">
                  <a:solidFill>
                    <a:schemeClr val="tx1"/>
                  </a:solidFill>
                </a:endParaRPr>
              </a:p>
            </p:txBody>
          </p:sp>
          <p:graphicFrame>
            <p:nvGraphicFramePr>
              <p:cNvPr id="7261" name="Object 35"/>
              <p:cNvGraphicFramePr>
                <a:graphicFrameLocks noChangeAspect="1"/>
              </p:cNvGraphicFramePr>
              <p:nvPr/>
            </p:nvGraphicFramePr>
            <p:xfrm>
              <a:off x="1830" y="3163"/>
              <a:ext cx="234" cy="13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" name="Equation" r:id="rId5" imgW="177800" imgH="215900" progId="Equation.3">
                      <p:embed/>
                    </p:oleObj>
                  </mc:Choice>
                  <mc:Fallback>
                    <p:oleObj name="Equation" r:id="rId5" imgW="177800" imgH="215900" progId="Equation.3">
                      <p:embed/>
                      <p:pic>
                        <p:nvPicPr>
                          <p:cNvPr id="0" name="Object 35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830" y="3163"/>
                            <a:ext cx="234" cy="131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7262" name="Line 32"/>
              <p:cNvSpPr>
                <a:spLocks noChangeShapeType="1"/>
              </p:cNvSpPr>
              <p:nvPr/>
            </p:nvSpPr>
            <p:spPr bwMode="auto">
              <a:xfrm>
                <a:off x="1877" y="3968"/>
                <a:ext cx="1985" cy="2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63" name="Line 33"/>
              <p:cNvSpPr>
                <a:spLocks noChangeShapeType="1"/>
              </p:cNvSpPr>
              <p:nvPr/>
            </p:nvSpPr>
            <p:spPr bwMode="auto">
              <a:xfrm flipV="1">
                <a:off x="2109" y="3080"/>
                <a:ext cx="0" cy="87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64" name="Arc 34"/>
              <p:cNvSpPr/>
              <p:nvPr/>
            </p:nvSpPr>
            <p:spPr bwMode="auto">
              <a:xfrm rot="10267717">
                <a:off x="2274" y="3230"/>
                <a:ext cx="1339" cy="774"/>
              </a:xfrm>
              <a:custGeom>
                <a:avLst/>
                <a:gdLst>
                  <a:gd name="T0" fmla="*/ 0 w 21600"/>
                  <a:gd name="T1" fmla="*/ 0 h 25563"/>
                  <a:gd name="T2" fmla="*/ 0 w 21600"/>
                  <a:gd name="T3" fmla="*/ 0 h 25563"/>
                  <a:gd name="T4" fmla="*/ 0 w 21600"/>
                  <a:gd name="T5" fmla="*/ 0 h 25563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5563"/>
                  <a:gd name="T11" fmla="*/ 21600 w 21600"/>
                  <a:gd name="T12" fmla="*/ 25563 h 25563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5563" fill="none" extrusionOk="0">
                    <a:moveTo>
                      <a:pt x="2483" y="0"/>
                    </a:moveTo>
                    <a:cubicBezTo>
                      <a:pt x="13379" y="1261"/>
                      <a:pt x="21600" y="10488"/>
                      <a:pt x="21600" y="21457"/>
                    </a:cubicBezTo>
                    <a:cubicBezTo>
                      <a:pt x="21600" y="22835"/>
                      <a:pt x="21468" y="24210"/>
                      <a:pt x="21206" y="25563"/>
                    </a:cubicBezTo>
                  </a:path>
                  <a:path w="21600" h="25563" stroke="0" extrusionOk="0">
                    <a:moveTo>
                      <a:pt x="2483" y="0"/>
                    </a:moveTo>
                    <a:cubicBezTo>
                      <a:pt x="13379" y="1261"/>
                      <a:pt x="21600" y="10488"/>
                      <a:pt x="21600" y="21457"/>
                    </a:cubicBezTo>
                    <a:cubicBezTo>
                      <a:pt x="21600" y="22835"/>
                      <a:pt x="21468" y="24210"/>
                      <a:pt x="21206" y="25563"/>
                    </a:cubicBezTo>
                    <a:lnTo>
                      <a:pt x="0" y="21457"/>
                    </a:lnTo>
                    <a:lnTo>
                      <a:pt x="2483" y="0"/>
                    </a:lnTo>
                    <a:close/>
                  </a:path>
                </a:pathLst>
              </a:custGeom>
              <a:noFill/>
              <a:ln w="34925">
                <a:solidFill>
                  <a:srgbClr val="FF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graphicFrame>
            <p:nvGraphicFramePr>
              <p:cNvPr id="7265" name="Object 36"/>
              <p:cNvGraphicFramePr>
                <a:graphicFrameLocks noChangeAspect="1"/>
              </p:cNvGraphicFramePr>
              <p:nvPr/>
            </p:nvGraphicFramePr>
            <p:xfrm>
              <a:off x="3596" y="4022"/>
              <a:ext cx="217" cy="13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" name="Equation" r:id="rId7" imgW="165100" imgH="215900" progId="Equation.3">
                      <p:embed/>
                    </p:oleObj>
                  </mc:Choice>
                  <mc:Fallback>
                    <p:oleObj name="Equation" r:id="rId7" imgW="165100" imgH="215900" progId="Equation.3">
                      <p:embed/>
                      <p:pic>
                        <p:nvPicPr>
                          <p:cNvPr id="0" name="Object 3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596" y="4022"/>
                            <a:ext cx="217" cy="131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7266" name="Object 37"/>
              <p:cNvGraphicFramePr>
                <a:graphicFrameLocks noChangeAspect="1"/>
              </p:cNvGraphicFramePr>
              <p:nvPr/>
            </p:nvGraphicFramePr>
            <p:xfrm>
              <a:off x="3596" y="3522"/>
              <a:ext cx="353" cy="14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" name="Equation" r:id="rId9" imgW="393700" imgH="203200" progId="Equation.3">
                      <p:embed/>
                    </p:oleObj>
                  </mc:Choice>
                  <mc:Fallback>
                    <p:oleObj name="Equation" r:id="rId9" imgW="393700" imgH="203200" progId="Equation.3">
                      <p:embed/>
                      <p:pic>
                        <p:nvPicPr>
                          <p:cNvPr id="0" name="Object 37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596" y="3522"/>
                            <a:ext cx="353" cy="145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7267" name="Freeform 38"/>
              <p:cNvSpPr/>
              <p:nvPr/>
            </p:nvSpPr>
            <p:spPr bwMode="auto">
              <a:xfrm>
                <a:off x="2245" y="3113"/>
                <a:ext cx="1315" cy="816"/>
              </a:xfrm>
              <a:custGeom>
                <a:avLst/>
                <a:gdLst>
                  <a:gd name="T0" fmla="*/ 0 w 703"/>
                  <a:gd name="T1" fmla="*/ 8 h 1020"/>
                  <a:gd name="T2" fmla="*/ 13260181 w 703"/>
                  <a:gd name="T3" fmla="*/ 3 h 1020"/>
                  <a:gd name="T4" fmla="*/ 15274628 w 703"/>
                  <a:gd name="T5" fmla="*/ 24 h 1020"/>
                  <a:gd name="T6" fmla="*/ 15274628 w 703"/>
                  <a:gd name="T7" fmla="*/ 28 h 102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703"/>
                  <a:gd name="T13" fmla="*/ 0 h 1020"/>
                  <a:gd name="T14" fmla="*/ 703 w 703"/>
                  <a:gd name="T15" fmla="*/ 1020 h 102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703" h="1020">
                    <a:moveTo>
                      <a:pt x="0" y="279"/>
                    </a:moveTo>
                    <a:cubicBezTo>
                      <a:pt x="238" y="139"/>
                      <a:pt x="477" y="0"/>
                      <a:pt x="590" y="98"/>
                    </a:cubicBezTo>
                    <a:cubicBezTo>
                      <a:pt x="703" y="196"/>
                      <a:pt x="665" y="718"/>
                      <a:pt x="680" y="869"/>
                    </a:cubicBezTo>
                    <a:cubicBezTo>
                      <a:pt x="695" y="1020"/>
                      <a:pt x="687" y="1012"/>
                      <a:pt x="680" y="1005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68" name="Oval 46"/>
              <p:cNvSpPr>
                <a:spLocks noChangeArrowheads="1"/>
              </p:cNvSpPr>
              <p:nvPr/>
            </p:nvSpPr>
            <p:spPr bwMode="auto">
              <a:xfrm>
                <a:off x="2356" y="3566"/>
                <a:ext cx="116" cy="109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</a:ln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rgbClr val="FF0000"/>
                  </a:buClr>
                  <a:buFont typeface="Wingdings" panose="05000000000000000000" pitchFamily="2" charset="2"/>
                  <a:buChar char="q"/>
                  <a:defRPr sz="2400">
                    <a:solidFill>
                      <a:srgbClr val="0000CC"/>
                    </a:solidFill>
                    <a:latin typeface="Arial" panose="020B0604020202090204" pitchFamily="34" charset="0"/>
                    <a:cs typeface="Arial" panose="020B060402020209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o"/>
                  <a:defRPr sz="2000">
                    <a:solidFill>
                      <a:srgbClr val="0000CC"/>
                    </a:solidFill>
                    <a:latin typeface="Arial" panose="020B0604020202090204" pitchFamily="34" charset="0"/>
                    <a:cs typeface="Arial" panose="020B060402020209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anose="05000000000000000000" pitchFamily="2" charset="2"/>
                  <a:buChar char="ü"/>
                  <a:defRPr sz="2000">
                    <a:solidFill>
                      <a:srgbClr val="0000CC"/>
                    </a:solidFill>
                    <a:latin typeface="Arial" panose="020B0604020202090204" pitchFamily="34" charset="0"/>
                    <a:cs typeface="Arial" panose="020B060402020209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anose="05000000000000000000" pitchFamily="2" charset="2"/>
                  <a:buChar char="§"/>
                  <a:defRPr sz="2000">
                    <a:solidFill>
                      <a:srgbClr val="0000CC"/>
                    </a:solidFill>
                    <a:latin typeface="Arial" panose="020B0604020202090204" pitchFamily="34" charset="0"/>
                    <a:cs typeface="Arial" panose="020B060402020209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anose="05000000000000000000" pitchFamily="2" charset="2"/>
                  <a:buChar char="Ø"/>
                  <a:defRPr sz="2000">
                    <a:solidFill>
                      <a:srgbClr val="0000CC"/>
                    </a:solidFill>
                    <a:latin typeface="Courier New" panose="02070409020205090404" pitchFamily="49" charset="0"/>
                    <a:cs typeface="Arial" panose="020B060402020209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2000">
                    <a:solidFill>
                      <a:srgbClr val="0000CC"/>
                    </a:solidFill>
                    <a:latin typeface="Courier New" panose="02070409020205090404" pitchFamily="49" charset="0"/>
                    <a:cs typeface="Arial" panose="020B060402020209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2000">
                    <a:solidFill>
                      <a:srgbClr val="0000CC"/>
                    </a:solidFill>
                    <a:latin typeface="Courier New" panose="02070409020205090404" pitchFamily="49" charset="0"/>
                    <a:cs typeface="Arial" panose="020B060402020209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2000">
                    <a:solidFill>
                      <a:srgbClr val="0000CC"/>
                    </a:solidFill>
                    <a:latin typeface="Courier New" panose="02070409020205090404" pitchFamily="49" charset="0"/>
                    <a:cs typeface="Arial" panose="020B060402020209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2000">
                    <a:solidFill>
                      <a:srgbClr val="0000CC"/>
                    </a:solidFill>
                    <a:latin typeface="Courier New" panose="02070409020205090404" pitchFamily="49" charset="0"/>
                    <a:cs typeface="Arial" panose="020B060402020209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en-US" alt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7269" name="Line 63"/>
              <p:cNvSpPr>
                <a:spLocks noChangeShapeType="1"/>
              </p:cNvSpPr>
              <p:nvPr/>
            </p:nvSpPr>
            <p:spPr bwMode="auto">
              <a:xfrm flipV="1">
                <a:off x="2426" y="3113"/>
                <a:ext cx="91" cy="49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9222" name="Group 1"/>
          <p:cNvGrpSpPr/>
          <p:nvPr/>
        </p:nvGrpSpPr>
        <p:grpSpPr bwMode="auto">
          <a:xfrm>
            <a:off x="1403350" y="3068638"/>
            <a:ext cx="5133975" cy="1439862"/>
            <a:chOff x="2123728" y="2882523"/>
            <a:chExt cx="5134270" cy="1482581"/>
          </a:xfrm>
        </p:grpSpPr>
        <p:pic>
          <p:nvPicPr>
            <p:cNvPr id="7221" name="Picture 21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23728" y="3481585"/>
              <a:ext cx="699760" cy="589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222" name="Line 29"/>
            <p:cNvSpPr>
              <a:spLocks noChangeShapeType="1"/>
            </p:cNvSpPr>
            <p:nvPr/>
          </p:nvSpPr>
          <p:spPr bwMode="auto">
            <a:xfrm>
              <a:off x="2700885" y="3773907"/>
              <a:ext cx="261398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7223" name="Picture 20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04261" y="3232522"/>
              <a:ext cx="604916" cy="9582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224" name="Line 66"/>
            <p:cNvSpPr>
              <a:spLocks noChangeShapeType="1"/>
            </p:cNvSpPr>
            <p:nvPr/>
          </p:nvSpPr>
          <p:spPr bwMode="auto">
            <a:xfrm flipV="1">
              <a:off x="3074621" y="4157260"/>
              <a:ext cx="793935" cy="116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225" name="Line 67"/>
            <p:cNvSpPr>
              <a:spLocks noChangeShapeType="1"/>
            </p:cNvSpPr>
            <p:nvPr/>
          </p:nvSpPr>
          <p:spPr bwMode="auto">
            <a:xfrm flipV="1">
              <a:off x="3125630" y="3396380"/>
              <a:ext cx="14809" cy="79001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226" name="Arc 68"/>
            <p:cNvSpPr/>
            <p:nvPr/>
          </p:nvSpPr>
          <p:spPr bwMode="auto">
            <a:xfrm rot="10555769">
              <a:off x="3203789" y="3550187"/>
              <a:ext cx="790644" cy="526674"/>
            </a:xfrm>
            <a:custGeom>
              <a:avLst/>
              <a:gdLst>
                <a:gd name="T0" fmla="*/ 0 w 21600"/>
                <a:gd name="T1" fmla="*/ 0 h 24296"/>
                <a:gd name="T2" fmla="*/ 0 w 21600"/>
                <a:gd name="T3" fmla="*/ 0 h 24296"/>
                <a:gd name="T4" fmla="*/ 0 w 21600"/>
                <a:gd name="T5" fmla="*/ 0 h 24296"/>
                <a:gd name="T6" fmla="*/ 0 60000 65536"/>
                <a:gd name="T7" fmla="*/ 0 60000 65536"/>
                <a:gd name="T8" fmla="*/ 0 60000 65536"/>
                <a:gd name="T9" fmla="*/ 0 w 21600"/>
                <a:gd name="T10" fmla="*/ 0 h 24296"/>
                <a:gd name="T11" fmla="*/ 21600 w 21600"/>
                <a:gd name="T12" fmla="*/ 24296 h 2429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4296" fill="none" extrusionOk="0">
                  <a:moveTo>
                    <a:pt x="5165" y="-1"/>
                  </a:moveTo>
                  <a:cubicBezTo>
                    <a:pt x="14816" y="2376"/>
                    <a:pt x="21600" y="11033"/>
                    <a:pt x="21600" y="20973"/>
                  </a:cubicBezTo>
                  <a:cubicBezTo>
                    <a:pt x="21600" y="22085"/>
                    <a:pt x="21514" y="23196"/>
                    <a:pt x="21342" y="24295"/>
                  </a:cubicBezTo>
                </a:path>
                <a:path w="21600" h="24296" stroke="0" extrusionOk="0">
                  <a:moveTo>
                    <a:pt x="5165" y="-1"/>
                  </a:moveTo>
                  <a:cubicBezTo>
                    <a:pt x="14816" y="2376"/>
                    <a:pt x="21600" y="11033"/>
                    <a:pt x="21600" y="20973"/>
                  </a:cubicBezTo>
                  <a:cubicBezTo>
                    <a:pt x="21600" y="22085"/>
                    <a:pt x="21514" y="23196"/>
                    <a:pt x="21342" y="24295"/>
                  </a:cubicBezTo>
                  <a:lnTo>
                    <a:pt x="0" y="20973"/>
                  </a:lnTo>
                  <a:lnTo>
                    <a:pt x="5165" y="-1"/>
                  </a:lnTo>
                  <a:close/>
                </a:path>
              </a:pathLst>
            </a:custGeom>
            <a:noFill/>
            <a:ln w="34925">
              <a:solidFill>
                <a:srgbClr val="FF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aphicFrame>
          <p:nvGraphicFramePr>
            <p:cNvPr id="7227" name="Object 69"/>
            <p:cNvGraphicFramePr>
              <a:graphicFrameLocks noChangeAspect="1"/>
            </p:cNvGraphicFramePr>
            <p:nvPr/>
          </p:nvGraphicFramePr>
          <p:xfrm>
            <a:off x="3016207" y="3473283"/>
            <a:ext cx="133282" cy="11535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" name="Equation" r:id="rId12" imgW="177800" imgH="215900" progId="Equation.3">
                    <p:embed/>
                  </p:oleObj>
                </mc:Choice>
                <mc:Fallback>
                  <p:oleObj name="Equation" r:id="rId12" imgW="177800" imgH="215900" progId="Equation.3">
                    <p:embed/>
                    <p:pic>
                      <p:nvPicPr>
                        <p:cNvPr id="0" name="Object 6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16207" y="3473283"/>
                          <a:ext cx="133282" cy="11535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228" name="Freeform 70"/>
            <p:cNvSpPr/>
            <p:nvPr/>
          </p:nvSpPr>
          <p:spPr bwMode="auto">
            <a:xfrm>
              <a:off x="3203789" y="3444153"/>
              <a:ext cx="626921" cy="598917"/>
            </a:xfrm>
            <a:custGeom>
              <a:avLst/>
              <a:gdLst>
                <a:gd name="T0" fmla="*/ 0 w 703"/>
                <a:gd name="T1" fmla="*/ 2147483647 h 1020"/>
                <a:gd name="T2" fmla="*/ 2147483647 w 703"/>
                <a:gd name="T3" fmla="*/ 2147483647 h 1020"/>
                <a:gd name="T4" fmla="*/ 2147483647 w 703"/>
                <a:gd name="T5" fmla="*/ 2147483647 h 1020"/>
                <a:gd name="T6" fmla="*/ 2147483647 w 703"/>
                <a:gd name="T7" fmla="*/ 2147483647 h 102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03"/>
                <a:gd name="T13" fmla="*/ 0 h 1020"/>
                <a:gd name="T14" fmla="*/ 703 w 703"/>
                <a:gd name="T15" fmla="*/ 1020 h 102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03" h="1020">
                  <a:moveTo>
                    <a:pt x="0" y="279"/>
                  </a:moveTo>
                  <a:cubicBezTo>
                    <a:pt x="238" y="139"/>
                    <a:pt x="477" y="0"/>
                    <a:pt x="590" y="98"/>
                  </a:cubicBezTo>
                  <a:cubicBezTo>
                    <a:pt x="703" y="196"/>
                    <a:pt x="665" y="718"/>
                    <a:pt x="680" y="869"/>
                  </a:cubicBezTo>
                  <a:cubicBezTo>
                    <a:pt x="695" y="1020"/>
                    <a:pt x="687" y="1012"/>
                    <a:pt x="680" y="1005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229" name="Oval 71"/>
            <p:cNvSpPr>
              <a:spLocks noChangeArrowheads="1"/>
            </p:cNvSpPr>
            <p:nvPr/>
          </p:nvSpPr>
          <p:spPr bwMode="auto">
            <a:xfrm>
              <a:off x="3178285" y="3588639"/>
              <a:ext cx="50187" cy="7573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FF0000"/>
                </a:buClr>
                <a:buFont typeface="Wingdings" panose="05000000000000000000" pitchFamily="2" charset="2"/>
                <a:buChar char="q"/>
                <a:defRPr sz="2400">
                  <a:solidFill>
                    <a:srgbClr val="0000CC"/>
                  </a:solidFill>
                  <a:latin typeface="Arial" panose="020B0604020202090204" pitchFamily="34" charset="0"/>
                  <a:cs typeface="Arial" panose="020B060402020209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o"/>
                <a:defRPr sz="2000">
                  <a:solidFill>
                    <a:srgbClr val="0000CC"/>
                  </a:solidFill>
                  <a:latin typeface="Arial" panose="020B0604020202090204" pitchFamily="34" charset="0"/>
                  <a:cs typeface="Arial" panose="020B060402020209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>
                  <a:solidFill>
                    <a:srgbClr val="0000CC"/>
                  </a:solidFill>
                  <a:latin typeface="Arial" panose="020B0604020202090204" pitchFamily="34" charset="0"/>
                  <a:cs typeface="Arial" panose="020B060402020209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anose="05000000000000000000" pitchFamily="2" charset="2"/>
                <a:buChar char="§"/>
                <a:defRPr sz="2000">
                  <a:solidFill>
                    <a:srgbClr val="0000CC"/>
                  </a:solidFill>
                  <a:latin typeface="Arial" panose="020B0604020202090204" pitchFamily="34" charset="0"/>
                  <a:cs typeface="Arial" panose="020B060402020209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anose="05000000000000000000" pitchFamily="2" charset="2"/>
                <a:buChar char="Ø"/>
                <a:defRPr sz="2000">
                  <a:solidFill>
                    <a:srgbClr val="0000CC"/>
                  </a:solidFill>
                  <a:latin typeface="Courier New" panose="02070409020205090404" pitchFamily="49" charset="0"/>
                  <a:cs typeface="Arial" panose="020B060402020209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000">
                  <a:solidFill>
                    <a:srgbClr val="0000CC"/>
                  </a:solidFill>
                  <a:latin typeface="Courier New" panose="02070409020205090404" pitchFamily="49" charset="0"/>
                  <a:cs typeface="Arial" panose="020B060402020209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000">
                  <a:solidFill>
                    <a:srgbClr val="0000CC"/>
                  </a:solidFill>
                  <a:latin typeface="Courier New" panose="02070409020205090404" pitchFamily="49" charset="0"/>
                  <a:cs typeface="Arial" panose="020B060402020209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000">
                  <a:solidFill>
                    <a:srgbClr val="0000CC"/>
                  </a:solidFill>
                  <a:latin typeface="Courier New" panose="02070409020205090404" pitchFamily="49" charset="0"/>
                  <a:cs typeface="Arial" panose="020B060402020209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000">
                  <a:solidFill>
                    <a:srgbClr val="0000CC"/>
                  </a:solidFill>
                  <a:latin typeface="Courier New" panose="02070409020205090404" pitchFamily="49" charset="0"/>
                  <a:cs typeface="Arial" panose="020B060402020209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chemeClr val="tx1"/>
                </a:solidFill>
              </a:endParaRPr>
            </a:p>
          </p:txBody>
        </p:sp>
        <p:sp>
          <p:nvSpPr>
            <p:cNvPr id="7230" name="Oval 72"/>
            <p:cNvSpPr>
              <a:spLocks noChangeArrowheads="1"/>
            </p:cNvSpPr>
            <p:nvPr/>
          </p:nvSpPr>
          <p:spPr bwMode="auto">
            <a:xfrm>
              <a:off x="3203789" y="3738951"/>
              <a:ext cx="50187" cy="7573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FF0000"/>
                </a:buClr>
                <a:buFont typeface="Wingdings" panose="05000000000000000000" pitchFamily="2" charset="2"/>
                <a:buChar char="q"/>
                <a:defRPr sz="2400">
                  <a:solidFill>
                    <a:srgbClr val="0000CC"/>
                  </a:solidFill>
                  <a:latin typeface="Arial" panose="020B0604020202090204" pitchFamily="34" charset="0"/>
                  <a:cs typeface="Arial" panose="020B060402020209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o"/>
                <a:defRPr sz="2000">
                  <a:solidFill>
                    <a:srgbClr val="0000CC"/>
                  </a:solidFill>
                  <a:latin typeface="Arial" panose="020B0604020202090204" pitchFamily="34" charset="0"/>
                  <a:cs typeface="Arial" panose="020B060402020209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>
                  <a:solidFill>
                    <a:srgbClr val="0000CC"/>
                  </a:solidFill>
                  <a:latin typeface="Arial" panose="020B0604020202090204" pitchFamily="34" charset="0"/>
                  <a:cs typeface="Arial" panose="020B060402020209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anose="05000000000000000000" pitchFamily="2" charset="2"/>
                <a:buChar char="§"/>
                <a:defRPr sz="2000">
                  <a:solidFill>
                    <a:srgbClr val="0000CC"/>
                  </a:solidFill>
                  <a:latin typeface="Arial" panose="020B0604020202090204" pitchFamily="34" charset="0"/>
                  <a:cs typeface="Arial" panose="020B060402020209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anose="05000000000000000000" pitchFamily="2" charset="2"/>
                <a:buChar char="Ø"/>
                <a:defRPr sz="2000">
                  <a:solidFill>
                    <a:srgbClr val="0000CC"/>
                  </a:solidFill>
                  <a:latin typeface="Courier New" panose="02070409020205090404" pitchFamily="49" charset="0"/>
                  <a:cs typeface="Arial" panose="020B060402020209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000">
                  <a:solidFill>
                    <a:srgbClr val="0000CC"/>
                  </a:solidFill>
                  <a:latin typeface="Courier New" panose="02070409020205090404" pitchFamily="49" charset="0"/>
                  <a:cs typeface="Arial" panose="020B060402020209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000">
                  <a:solidFill>
                    <a:srgbClr val="0000CC"/>
                  </a:solidFill>
                  <a:latin typeface="Courier New" panose="02070409020205090404" pitchFamily="49" charset="0"/>
                  <a:cs typeface="Arial" panose="020B060402020209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000">
                  <a:solidFill>
                    <a:srgbClr val="0000CC"/>
                  </a:solidFill>
                  <a:latin typeface="Courier New" panose="02070409020205090404" pitchFamily="49" charset="0"/>
                  <a:cs typeface="Arial" panose="020B060402020209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000">
                  <a:solidFill>
                    <a:srgbClr val="0000CC"/>
                  </a:solidFill>
                  <a:latin typeface="Courier New" panose="02070409020205090404" pitchFamily="49" charset="0"/>
                  <a:cs typeface="Arial" panose="020B060402020209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chemeClr val="tx1"/>
                </a:solidFill>
              </a:endParaRPr>
            </a:p>
          </p:txBody>
        </p:sp>
        <p:sp>
          <p:nvSpPr>
            <p:cNvPr id="7231" name="Oval 73"/>
            <p:cNvSpPr>
              <a:spLocks noChangeArrowheads="1"/>
            </p:cNvSpPr>
            <p:nvPr/>
          </p:nvSpPr>
          <p:spPr bwMode="auto">
            <a:xfrm>
              <a:off x="3278658" y="3853141"/>
              <a:ext cx="51009" cy="7573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FF0000"/>
                </a:buClr>
                <a:buFont typeface="Wingdings" panose="05000000000000000000" pitchFamily="2" charset="2"/>
                <a:buChar char="q"/>
                <a:defRPr sz="2400">
                  <a:solidFill>
                    <a:srgbClr val="0000CC"/>
                  </a:solidFill>
                  <a:latin typeface="Arial" panose="020B0604020202090204" pitchFamily="34" charset="0"/>
                  <a:cs typeface="Arial" panose="020B060402020209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o"/>
                <a:defRPr sz="2000">
                  <a:solidFill>
                    <a:srgbClr val="0000CC"/>
                  </a:solidFill>
                  <a:latin typeface="Arial" panose="020B0604020202090204" pitchFamily="34" charset="0"/>
                  <a:cs typeface="Arial" panose="020B060402020209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>
                  <a:solidFill>
                    <a:srgbClr val="0000CC"/>
                  </a:solidFill>
                  <a:latin typeface="Arial" panose="020B0604020202090204" pitchFamily="34" charset="0"/>
                  <a:cs typeface="Arial" panose="020B060402020209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anose="05000000000000000000" pitchFamily="2" charset="2"/>
                <a:buChar char="§"/>
                <a:defRPr sz="2000">
                  <a:solidFill>
                    <a:srgbClr val="0000CC"/>
                  </a:solidFill>
                  <a:latin typeface="Arial" panose="020B0604020202090204" pitchFamily="34" charset="0"/>
                  <a:cs typeface="Arial" panose="020B060402020209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anose="05000000000000000000" pitchFamily="2" charset="2"/>
                <a:buChar char="Ø"/>
                <a:defRPr sz="2000">
                  <a:solidFill>
                    <a:srgbClr val="0000CC"/>
                  </a:solidFill>
                  <a:latin typeface="Courier New" panose="02070409020205090404" pitchFamily="49" charset="0"/>
                  <a:cs typeface="Arial" panose="020B060402020209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000">
                  <a:solidFill>
                    <a:srgbClr val="0000CC"/>
                  </a:solidFill>
                  <a:latin typeface="Courier New" panose="02070409020205090404" pitchFamily="49" charset="0"/>
                  <a:cs typeface="Arial" panose="020B060402020209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000">
                  <a:solidFill>
                    <a:srgbClr val="0000CC"/>
                  </a:solidFill>
                  <a:latin typeface="Courier New" panose="02070409020205090404" pitchFamily="49" charset="0"/>
                  <a:cs typeface="Arial" panose="020B060402020209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000">
                  <a:solidFill>
                    <a:srgbClr val="0000CC"/>
                  </a:solidFill>
                  <a:latin typeface="Courier New" panose="02070409020205090404" pitchFamily="49" charset="0"/>
                  <a:cs typeface="Arial" panose="020B060402020209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000">
                  <a:solidFill>
                    <a:srgbClr val="0000CC"/>
                  </a:solidFill>
                  <a:latin typeface="Courier New" panose="02070409020205090404" pitchFamily="49" charset="0"/>
                  <a:cs typeface="Arial" panose="020B060402020209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chemeClr val="tx1"/>
                </a:solidFill>
              </a:endParaRPr>
            </a:p>
          </p:txBody>
        </p:sp>
        <p:sp>
          <p:nvSpPr>
            <p:cNvPr id="7232" name="Oval 74"/>
            <p:cNvSpPr>
              <a:spLocks noChangeArrowheads="1"/>
            </p:cNvSpPr>
            <p:nvPr/>
          </p:nvSpPr>
          <p:spPr bwMode="auto">
            <a:xfrm>
              <a:off x="3379031" y="3928879"/>
              <a:ext cx="50187" cy="7573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FF0000"/>
                </a:buClr>
                <a:buFont typeface="Wingdings" panose="05000000000000000000" pitchFamily="2" charset="2"/>
                <a:buChar char="q"/>
                <a:defRPr sz="2400">
                  <a:solidFill>
                    <a:srgbClr val="0000CC"/>
                  </a:solidFill>
                  <a:latin typeface="Arial" panose="020B0604020202090204" pitchFamily="34" charset="0"/>
                  <a:cs typeface="Arial" panose="020B060402020209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o"/>
                <a:defRPr sz="2000">
                  <a:solidFill>
                    <a:srgbClr val="0000CC"/>
                  </a:solidFill>
                  <a:latin typeface="Arial" panose="020B0604020202090204" pitchFamily="34" charset="0"/>
                  <a:cs typeface="Arial" panose="020B060402020209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>
                  <a:solidFill>
                    <a:srgbClr val="0000CC"/>
                  </a:solidFill>
                  <a:latin typeface="Arial" panose="020B0604020202090204" pitchFamily="34" charset="0"/>
                  <a:cs typeface="Arial" panose="020B060402020209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anose="05000000000000000000" pitchFamily="2" charset="2"/>
                <a:buChar char="§"/>
                <a:defRPr sz="2000">
                  <a:solidFill>
                    <a:srgbClr val="0000CC"/>
                  </a:solidFill>
                  <a:latin typeface="Arial" panose="020B0604020202090204" pitchFamily="34" charset="0"/>
                  <a:cs typeface="Arial" panose="020B060402020209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anose="05000000000000000000" pitchFamily="2" charset="2"/>
                <a:buChar char="Ø"/>
                <a:defRPr sz="2000">
                  <a:solidFill>
                    <a:srgbClr val="0000CC"/>
                  </a:solidFill>
                  <a:latin typeface="Courier New" panose="02070409020205090404" pitchFamily="49" charset="0"/>
                  <a:cs typeface="Arial" panose="020B060402020209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000">
                  <a:solidFill>
                    <a:srgbClr val="0000CC"/>
                  </a:solidFill>
                  <a:latin typeface="Courier New" panose="02070409020205090404" pitchFamily="49" charset="0"/>
                  <a:cs typeface="Arial" panose="020B060402020209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000">
                  <a:solidFill>
                    <a:srgbClr val="0000CC"/>
                  </a:solidFill>
                  <a:latin typeface="Courier New" panose="02070409020205090404" pitchFamily="49" charset="0"/>
                  <a:cs typeface="Arial" panose="020B060402020209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000">
                  <a:solidFill>
                    <a:srgbClr val="0000CC"/>
                  </a:solidFill>
                  <a:latin typeface="Courier New" panose="02070409020205090404" pitchFamily="49" charset="0"/>
                  <a:cs typeface="Arial" panose="020B060402020209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000">
                  <a:solidFill>
                    <a:srgbClr val="0000CC"/>
                  </a:solidFill>
                  <a:latin typeface="Courier New" panose="02070409020205090404" pitchFamily="49" charset="0"/>
                  <a:cs typeface="Arial" panose="020B060402020209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chemeClr val="tx1"/>
                </a:solidFill>
              </a:endParaRPr>
            </a:p>
          </p:txBody>
        </p:sp>
        <p:sp>
          <p:nvSpPr>
            <p:cNvPr id="7233" name="Oval 75"/>
            <p:cNvSpPr>
              <a:spLocks noChangeArrowheads="1"/>
            </p:cNvSpPr>
            <p:nvPr/>
          </p:nvSpPr>
          <p:spPr bwMode="auto">
            <a:xfrm>
              <a:off x="3479404" y="3967331"/>
              <a:ext cx="51009" cy="74573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FF0000"/>
                </a:buClr>
                <a:buFont typeface="Wingdings" panose="05000000000000000000" pitchFamily="2" charset="2"/>
                <a:buChar char="q"/>
                <a:defRPr sz="2400">
                  <a:solidFill>
                    <a:srgbClr val="0000CC"/>
                  </a:solidFill>
                  <a:latin typeface="Arial" panose="020B0604020202090204" pitchFamily="34" charset="0"/>
                  <a:cs typeface="Arial" panose="020B060402020209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o"/>
                <a:defRPr sz="2000">
                  <a:solidFill>
                    <a:srgbClr val="0000CC"/>
                  </a:solidFill>
                  <a:latin typeface="Arial" panose="020B0604020202090204" pitchFamily="34" charset="0"/>
                  <a:cs typeface="Arial" panose="020B060402020209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>
                  <a:solidFill>
                    <a:srgbClr val="0000CC"/>
                  </a:solidFill>
                  <a:latin typeface="Arial" panose="020B0604020202090204" pitchFamily="34" charset="0"/>
                  <a:cs typeface="Arial" panose="020B060402020209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anose="05000000000000000000" pitchFamily="2" charset="2"/>
                <a:buChar char="§"/>
                <a:defRPr sz="2000">
                  <a:solidFill>
                    <a:srgbClr val="0000CC"/>
                  </a:solidFill>
                  <a:latin typeface="Arial" panose="020B0604020202090204" pitchFamily="34" charset="0"/>
                  <a:cs typeface="Arial" panose="020B060402020209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anose="05000000000000000000" pitchFamily="2" charset="2"/>
                <a:buChar char="Ø"/>
                <a:defRPr sz="2000">
                  <a:solidFill>
                    <a:srgbClr val="0000CC"/>
                  </a:solidFill>
                  <a:latin typeface="Courier New" panose="02070409020205090404" pitchFamily="49" charset="0"/>
                  <a:cs typeface="Arial" panose="020B060402020209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000">
                  <a:solidFill>
                    <a:srgbClr val="0000CC"/>
                  </a:solidFill>
                  <a:latin typeface="Courier New" panose="02070409020205090404" pitchFamily="49" charset="0"/>
                  <a:cs typeface="Arial" panose="020B060402020209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000">
                  <a:solidFill>
                    <a:srgbClr val="0000CC"/>
                  </a:solidFill>
                  <a:latin typeface="Courier New" panose="02070409020205090404" pitchFamily="49" charset="0"/>
                  <a:cs typeface="Arial" panose="020B060402020209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000">
                  <a:solidFill>
                    <a:srgbClr val="0000CC"/>
                  </a:solidFill>
                  <a:latin typeface="Courier New" panose="02070409020205090404" pitchFamily="49" charset="0"/>
                  <a:cs typeface="Arial" panose="020B060402020209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000">
                  <a:solidFill>
                    <a:srgbClr val="0000CC"/>
                  </a:solidFill>
                  <a:latin typeface="Courier New" panose="02070409020205090404" pitchFamily="49" charset="0"/>
                  <a:cs typeface="Arial" panose="020B060402020209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chemeClr val="tx1"/>
                </a:solidFill>
              </a:endParaRPr>
            </a:p>
          </p:txBody>
        </p:sp>
        <p:sp>
          <p:nvSpPr>
            <p:cNvPr id="7234" name="Oval 76"/>
            <p:cNvSpPr>
              <a:spLocks noChangeArrowheads="1"/>
            </p:cNvSpPr>
            <p:nvPr/>
          </p:nvSpPr>
          <p:spPr bwMode="auto">
            <a:xfrm>
              <a:off x="3605282" y="4005783"/>
              <a:ext cx="50187" cy="74573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FF0000"/>
                </a:buClr>
                <a:buFont typeface="Wingdings" panose="05000000000000000000" pitchFamily="2" charset="2"/>
                <a:buChar char="q"/>
                <a:defRPr sz="2400">
                  <a:solidFill>
                    <a:srgbClr val="0000CC"/>
                  </a:solidFill>
                  <a:latin typeface="Arial" panose="020B0604020202090204" pitchFamily="34" charset="0"/>
                  <a:cs typeface="Arial" panose="020B060402020209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o"/>
                <a:defRPr sz="2000">
                  <a:solidFill>
                    <a:srgbClr val="0000CC"/>
                  </a:solidFill>
                  <a:latin typeface="Arial" panose="020B0604020202090204" pitchFamily="34" charset="0"/>
                  <a:cs typeface="Arial" panose="020B060402020209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>
                  <a:solidFill>
                    <a:srgbClr val="0000CC"/>
                  </a:solidFill>
                  <a:latin typeface="Arial" panose="020B0604020202090204" pitchFamily="34" charset="0"/>
                  <a:cs typeface="Arial" panose="020B060402020209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anose="05000000000000000000" pitchFamily="2" charset="2"/>
                <a:buChar char="§"/>
                <a:defRPr sz="2000">
                  <a:solidFill>
                    <a:srgbClr val="0000CC"/>
                  </a:solidFill>
                  <a:latin typeface="Arial" panose="020B0604020202090204" pitchFamily="34" charset="0"/>
                  <a:cs typeface="Arial" panose="020B060402020209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anose="05000000000000000000" pitchFamily="2" charset="2"/>
                <a:buChar char="Ø"/>
                <a:defRPr sz="2000">
                  <a:solidFill>
                    <a:srgbClr val="0000CC"/>
                  </a:solidFill>
                  <a:latin typeface="Courier New" panose="02070409020205090404" pitchFamily="49" charset="0"/>
                  <a:cs typeface="Arial" panose="020B060402020209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000">
                  <a:solidFill>
                    <a:srgbClr val="0000CC"/>
                  </a:solidFill>
                  <a:latin typeface="Courier New" panose="02070409020205090404" pitchFamily="49" charset="0"/>
                  <a:cs typeface="Arial" panose="020B060402020209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000">
                  <a:solidFill>
                    <a:srgbClr val="0000CC"/>
                  </a:solidFill>
                  <a:latin typeface="Courier New" panose="02070409020205090404" pitchFamily="49" charset="0"/>
                  <a:cs typeface="Arial" panose="020B060402020209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000">
                  <a:solidFill>
                    <a:srgbClr val="0000CC"/>
                  </a:solidFill>
                  <a:latin typeface="Courier New" panose="02070409020205090404" pitchFamily="49" charset="0"/>
                  <a:cs typeface="Arial" panose="020B060402020209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000">
                  <a:solidFill>
                    <a:srgbClr val="0000CC"/>
                  </a:solidFill>
                  <a:latin typeface="Courier New" panose="02070409020205090404" pitchFamily="49" charset="0"/>
                  <a:cs typeface="Arial" panose="020B060402020209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chemeClr val="tx1"/>
                </a:solidFill>
              </a:endParaRPr>
            </a:p>
          </p:txBody>
        </p:sp>
        <p:sp>
          <p:nvSpPr>
            <p:cNvPr id="7235" name="Oval 77"/>
            <p:cNvSpPr>
              <a:spLocks noChangeArrowheads="1"/>
            </p:cNvSpPr>
            <p:nvPr/>
          </p:nvSpPr>
          <p:spPr bwMode="auto">
            <a:xfrm>
              <a:off x="3780523" y="4005783"/>
              <a:ext cx="50187" cy="74573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FF0000"/>
                </a:buClr>
                <a:buFont typeface="Wingdings" panose="05000000000000000000" pitchFamily="2" charset="2"/>
                <a:buChar char="q"/>
                <a:defRPr sz="2400">
                  <a:solidFill>
                    <a:srgbClr val="0000CC"/>
                  </a:solidFill>
                  <a:latin typeface="Arial" panose="020B0604020202090204" pitchFamily="34" charset="0"/>
                  <a:cs typeface="Arial" panose="020B060402020209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o"/>
                <a:defRPr sz="2000">
                  <a:solidFill>
                    <a:srgbClr val="0000CC"/>
                  </a:solidFill>
                  <a:latin typeface="Arial" panose="020B0604020202090204" pitchFamily="34" charset="0"/>
                  <a:cs typeface="Arial" panose="020B060402020209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>
                  <a:solidFill>
                    <a:srgbClr val="0000CC"/>
                  </a:solidFill>
                  <a:latin typeface="Arial" panose="020B0604020202090204" pitchFamily="34" charset="0"/>
                  <a:cs typeface="Arial" panose="020B060402020209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anose="05000000000000000000" pitchFamily="2" charset="2"/>
                <a:buChar char="§"/>
                <a:defRPr sz="2000">
                  <a:solidFill>
                    <a:srgbClr val="0000CC"/>
                  </a:solidFill>
                  <a:latin typeface="Arial" panose="020B0604020202090204" pitchFamily="34" charset="0"/>
                  <a:cs typeface="Arial" panose="020B060402020209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anose="05000000000000000000" pitchFamily="2" charset="2"/>
                <a:buChar char="Ø"/>
                <a:defRPr sz="2000">
                  <a:solidFill>
                    <a:srgbClr val="0000CC"/>
                  </a:solidFill>
                  <a:latin typeface="Courier New" panose="02070409020205090404" pitchFamily="49" charset="0"/>
                  <a:cs typeface="Arial" panose="020B060402020209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000">
                  <a:solidFill>
                    <a:srgbClr val="0000CC"/>
                  </a:solidFill>
                  <a:latin typeface="Courier New" panose="02070409020205090404" pitchFamily="49" charset="0"/>
                  <a:cs typeface="Arial" panose="020B060402020209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000">
                  <a:solidFill>
                    <a:srgbClr val="0000CC"/>
                  </a:solidFill>
                  <a:latin typeface="Courier New" panose="02070409020205090404" pitchFamily="49" charset="0"/>
                  <a:cs typeface="Arial" panose="020B060402020209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000">
                  <a:solidFill>
                    <a:srgbClr val="0000CC"/>
                  </a:solidFill>
                  <a:latin typeface="Courier New" panose="02070409020205090404" pitchFamily="49" charset="0"/>
                  <a:cs typeface="Arial" panose="020B060402020209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000">
                  <a:solidFill>
                    <a:srgbClr val="0000CC"/>
                  </a:solidFill>
                  <a:latin typeface="Courier New" panose="02070409020205090404" pitchFamily="49" charset="0"/>
                  <a:cs typeface="Arial" panose="020B060402020209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chemeClr val="tx1"/>
                </a:solidFill>
              </a:endParaRPr>
            </a:p>
          </p:txBody>
        </p:sp>
        <p:graphicFrame>
          <p:nvGraphicFramePr>
            <p:cNvPr id="7236" name="Object 78"/>
            <p:cNvGraphicFramePr>
              <a:graphicFrameLocks noChangeAspect="1"/>
            </p:cNvGraphicFramePr>
            <p:nvPr/>
          </p:nvGraphicFramePr>
          <p:xfrm>
            <a:off x="3768182" y="4194547"/>
            <a:ext cx="57591" cy="11419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" name="Equation" r:id="rId14" imgW="165100" imgH="215900" progId="Equation.3">
                    <p:embed/>
                  </p:oleObj>
                </mc:Choice>
                <mc:Fallback>
                  <p:oleObj name="Equation" r:id="rId14" imgW="165100" imgH="215900" progId="Equation.3">
                    <p:embed/>
                    <p:pic>
                      <p:nvPicPr>
                        <p:cNvPr id="0" name="Object 7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68182" y="4194547"/>
                          <a:ext cx="57591" cy="11419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237" name="Text Box 79"/>
            <p:cNvSpPr txBox="1">
              <a:spLocks noChangeArrowheads="1"/>
            </p:cNvSpPr>
            <p:nvPr/>
          </p:nvSpPr>
          <p:spPr bwMode="auto">
            <a:xfrm>
              <a:off x="2752933" y="2882523"/>
              <a:ext cx="1940821" cy="4800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FF0000"/>
                </a:buClr>
                <a:buFont typeface="Wingdings" panose="05000000000000000000" pitchFamily="2" charset="2"/>
                <a:buChar char="q"/>
                <a:defRPr sz="2400">
                  <a:solidFill>
                    <a:srgbClr val="0000CC"/>
                  </a:solidFill>
                  <a:latin typeface="Arial" panose="020B0604020202090204" pitchFamily="34" charset="0"/>
                  <a:cs typeface="Arial" panose="020B060402020209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o"/>
                <a:defRPr sz="2000">
                  <a:solidFill>
                    <a:srgbClr val="0000CC"/>
                  </a:solidFill>
                  <a:latin typeface="Arial" panose="020B0604020202090204" pitchFamily="34" charset="0"/>
                  <a:cs typeface="Arial" panose="020B060402020209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>
                  <a:solidFill>
                    <a:srgbClr val="0000CC"/>
                  </a:solidFill>
                  <a:latin typeface="Arial" panose="020B0604020202090204" pitchFamily="34" charset="0"/>
                  <a:cs typeface="Arial" panose="020B060402020209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anose="05000000000000000000" pitchFamily="2" charset="2"/>
                <a:buChar char="§"/>
                <a:defRPr sz="2000">
                  <a:solidFill>
                    <a:srgbClr val="0000CC"/>
                  </a:solidFill>
                  <a:latin typeface="Arial" panose="020B0604020202090204" pitchFamily="34" charset="0"/>
                  <a:cs typeface="Arial" panose="020B060402020209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anose="05000000000000000000" pitchFamily="2" charset="2"/>
                <a:buChar char="Ø"/>
                <a:defRPr sz="2000">
                  <a:solidFill>
                    <a:srgbClr val="0000CC"/>
                  </a:solidFill>
                  <a:latin typeface="Courier New" panose="02070409020205090404" pitchFamily="49" charset="0"/>
                  <a:cs typeface="Arial" panose="020B060402020209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000">
                  <a:solidFill>
                    <a:srgbClr val="0000CC"/>
                  </a:solidFill>
                  <a:latin typeface="Courier New" panose="02070409020205090404" pitchFamily="49" charset="0"/>
                  <a:cs typeface="Arial" panose="020B060402020209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000">
                  <a:solidFill>
                    <a:srgbClr val="0000CC"/>
                  </a:solidFill>
                  <a:latin typeface="Courier New" panose="02070409020205090404" pitchFamily="49" charset="0"/>
                  <a:cs typeface="Arial" panose="020B060402020209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000">
                  <a:solidFill>
                    <a:srgbClr val="0000CC"/>
                  </a:solidFill>
                  <a:latin typeface="Courier New" panose="02070409020205090404" pitchFamily="49" charset="0"/>
                  <a:cs typeface="Arial" panose="020B060402020209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000">
                  <a:solidFill>
                    <a:srgbClr val="0000CC"/>
                  </a:solidFill>
                  <a:latin typeface="Courier New" panose="02070409020205090404" pitchFamily="49" charset="0"/>
                  <a:cs typeface="Arial" panose="020B060402020209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lang="en-GB" altLang="en-US" sz="1600">
                  <a:solidFill>
                    <a:schemeClr val="tx1"/>
                  </a:solidFill>
                </a:rPr>
                <a:t>A number of Pareto optimal solutions</a:t>
              </a:r>
              <a:endParaRPr lang="en-GB" altLang="en-US" sz="1600">
                <a:solidFill>
                  <a:schemeClr val="tx1"/>
                </a:solidFill>
              </a:endParaRPr>
            </a:p>
          </p:txBody>
        </p:sp>
        <p:sp>
          <p:nvSpPr>
            <p:cNvPr id="7238" name="Line 80"/>
            <p:cNvSpPr>
              <a:spLocks noChangeShapeType="1"/>
            </p:cNvSpPr>
            <p:nvPr/>
          </p:nvSpPr>
          <p:spPr bwMode="auto">
            <a:xfrm flipH="1">
              <a:off x="3442381" y="3396379"/>
              <a:ext cx="280962" cy="49404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39" name="Line 81"/>
            <p:cNvSpPr>
              <a:spLocks noChangeShapeType="1"/>
            </p:cNvSpPr>
            <p:nvPr/>
          </p:nvSpPr>
          <p:spPr bwMode="auto">
            <a:xfrm>
              <a:off x="4485562" y="3773907"/>
              <a:ext cx="261398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40" name="Line 84"/>
            <p:cNvSpPr>
              <a:spLocks noChangeShapeType="1"/>
            </p:cNvSpPr>
            <p:nvPr/>
          </p:nvSpPr>
          <p:spPr bwMode="auto">
            <a:xfrm>
              <a:off x="5690768" y="3773907"/>
              <a:ext cx="261398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7241" name="Group 85"/>
            <p:cNvGrpSpPr/>
            <p:nvPr/>
          </p:nvGrpSpPr>
          <p:grpSpPr bwMode="auto">
            <a:xfrm>
              <a:off x="6006527" y="3001811"/>
              <a:ext cx="1251471" cy="1363293"/>
              <a:chOff x="1462" y="2810"/>
              <a:chExt cx="2517" cy="1343"/>
            </a:xfrm>
          </p:grpSpPr>
          <p:sp>
            <p:nvSpPr>
              <p:cNvPr id="7242" name="Text Box 86"/>
              <p:cNvSpPr txBox="1">
                <a:spLocks noChangeArrowheads="1"/>
              </p:cNvSpPr>
              <p:nvPr/>
            </p:nvSpPr>
            <p:spPr bwMode="auto">
              <a:xfrm>
                <a:off x="1462" y="2810"/>
                <a:ext cx="2517" cy="2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rgbClr val="FF0000"/>
                  </a:buClr>
                  <a:buFont typeface="Wingdings" panose="05000000000000000000" pitchFamily="2" charset="2"/>
                  <a:buChar char="q"/>
                  <a:defRPr sz="2400">
                    <a:solidFill>
                      <a:srgbClr val="0000CC"/>
                    </a:solidFill>
                    <a:latin typeface="Arial" panose="020B0604020202090204" pitchFamily="34" charset="0"/>
                    <a:cs typeface="Arial" panose="020B060402020209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o"/>
                  <a:defRPr sz="2000">
                    <a:solidFill>
                      <a:srgbClr val="0000CC"/>
                    </a:solidFill>
                    <a:latin typeface="Arial" panose="020B0604020202090204" pitchFamily="34" charset="0"/>
                    <a:cs typeface="Arial" panose="020B060402020209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anose="05000000000000000000" pitchFamily="2" charset="2"/>
                  <a:buChar char="ü"/>
                  <a:defRPr sz="2000">
                    <a:solidFill>
                      <a:srgbClr val="0000CC"/>
                    </a:solidFill>
                    <a:latin typeface="Arial" panose="020B0604020202090204" pitchFamily="34" charset="0"/>
                    <a:cs typeface="Arial" panose="020B060402020209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anose="05000000000000000000" pitchFamily="2" charset="2"/>
                  <a:buChar char="§"/>
                  <a:defRPr sz="2000">
                    <a:solidFill>
                      <a:srgbClr val="0000CC"/>
                    </a:solidFill>
                    <a:latin typeface="Arial" panose="020B0604020202090204" pitchFamily="34" charset="0"/>
                    <a:cs typeface="Arial" panose="020B060402020209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anose="05000000000000000000" pitchFamily="2" charset="2"/>
                  <a:buChar char="Ø"/>
                  <a:defRPr sz="2000">
                    <a:solidFill>
                      <a:srgbClr val="0000CC"/>
                    </a:solidFill>
                    <a:latin typeface="Courier New" panose="02070409020205090404" pitchFamily="49" charset="0"/>
                    <a:cs typeface="Arial" panose="020B060402020209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2000">
                    <a:solidFill>
                      <a:srgbClr val="0000CC"/>
                    </a:solidFill>
                    <a:latin typeface="Courier New" panose="02070409020205090404" pitchFamily="49" charset="0"/>
                    <a:cs typeface="Arial" panose="020B060402020209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2000">
                    <a:solidFill>
                      <a:srgbClr val="0000CC"/>
                    </a:solidFill>
                    <a:latin typeface="Courier New" panose="02070409020205090404" pitchFamily="49" charset="0"/>
                    <a:cs typeface="Arial" panose="020B060402020209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2000">
                    <a:solidFill>
                      <a:srgbClr val="0000CC"/>
                    </a:solidFill>
                    <a:latin typeface="Courier New" panose="02070409020205090404" pitchFamily="49" charset="0"/>
                    <a:cs typeface="Arial" panose="020B060402020209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2000">
                    <a:solidFill>
                      <a:srgbClr val="0000CC"/>
                    </a:solidFill>
                    <a:latin typeface="Courier New" panose="02070409020205090404" pitchFamily="49" charset="0"/>
                    <a:cs typeface="Arial" panose="020B060402020209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FontTx/>
                  <a:buNone/>
                </a:pPr>
                <a:r>
                  <a:rPr lang="en-GB" altLang="en-US" sz="1600">
                    <a:solidFill>
                      <a:schemeClr val="tx1"/>
                    </a:solidFill>
                  </a:rPr>
                  <a:t>The final solution</a:t>
                </a:r>
                <a:endParaRPr lang="en-GB" altLang="en-US" sz="1600">
                  <a:solidFill>
                    <a:schemeClr val="tx1"/>
                  </a:solidFill>
                </a:endParaRPr>
              </a:p>
            </p:txBody>
          </p:sp>
          <p:graphicFrame>
            <p:nvGraphicFramePr>
              <p:cNvPr id="7243" name="Object 87"/>
              <p:cNvGraphicFramePr>
                <a:graphicFrameLocks noChangeAspect="1"/>
              </p:cNvGraphicFramePr>
              <p:nvPr/>
            </p:nvGraphicFramePr>
            <p:xfrm>
              <a:off x="1830" y="3163"/>
              <a:ext cx="234" cy="13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7" name="Equation" r:id="rId16" imgW="177800" imgH="215900" progId="Equation.3">
                      <p:embed/>
                    </p:oleObj>
                  </mc:Choice>
                  <mc:Fallback>
                    <p:oleObj name="Equation" r:id="rId16" imgW="177800" imgH="215900" progId="Equation.3">
                      <p:embed/>
                      <p:pic>
                        <p:nvPicPr>
                          <p:cNvPr id="0" name="Object 87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830" y="3163"/>
                            <a:ext cx="234" cy="131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7244" name="Line 88"/>
              <p:cNvSpPr>
                <a:spLocks noChangeShapeType="1"/>
              </p:cNvSpPr>
              <p:nvPr/>
            </p:nvSpPr>
            <p:spPr bwMode="auto">
              <a:xfrm>
                <a:off x="1877" y="3968"/>
                <a:ext cx="1985" cy="2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45" name="Line 89"/>
              <p:cNvSpPr>
                <a:spLocks noChangeShapeType="1"/>
              </p:cNvSpPr>
              <p:nvPr/>
            </p:nvSpPr>
            <p:spPr bwMode="auto">
              <a:xfrm flipV="1">
                <a:off x="2109" y="3080"/>
                <a:ext cx="0" cy="87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46" name="Arc 90"/>
              <p:cNvSpPr/>
              <p:nvPr/>
            </p:nvSpPr>
            <p:spPr bwMode="auto">
              <a:xfrm rot="10267717">
                <a:off x="2274" y="3230"/>
                <a:ext cx="1339" cy="774"/>
              </a:xfrm>
              <a:custGeom>
                <a:avLst/>
                <a:gdLst>
                  <a:gd name="T0" fmla="*/ 0 w 21600"/>
                  <a:gd name="T1" fmla="*/ 0 h 25563"/>
                  <a:gd name="T2" fmla="*/ 0 w 21600"/>
                  <a:gd name="T3" fmla="*/ 0 h 25563"/>
                  <a:gd name="T4" fmla="*/ 0 w 21600"/>
                  <a:gd name="T5" fmla="*/ 0 h 25563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5563"/>
                  <a:gd name="T11" fmla="*/ 21600 w 21600"/>
                  <a:gd name="T12" fmla="*/ 25563 h 25563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5563" fill="none" extrusionOk="0">
                    <a:moveTo>
                      <a:pt x="2483" y="0"/>
                    </a:moveTo>
                    <a:cubicBezTo>
                      <a:pt x="13379" y="1261"/>
                      <a:pt x="21600" y="10488"/>
                      <a:pt x="21600" y="21457"/>
                    </a:cubicBezTo>
                    <a:cubicBezTo>
                      <a:pt x="21600" y="22835"/>
                      <a:pt x="21468" y="24210"/>
                      <a:pt x="21206" y="25563"/>
                    </a:cubicBezTo>
                  </a:path>
                  <a:path w="21600" h="25563" stroke="0" extrusionOk="0">
                    <a:moveTo>
                      <a:pt x="2483" y="0"/>
                    </a:moveTo>
                    <a:cubicBezTo>
                      <a:pt x="13379" y="1261"/>
                      <a:pt x="21600" y="10488"/>
                      <a:pt x="21600" y="21457"/>
                    </a:cubicBezTo>
                    <a:cubicBezTo>
                      <a:pt x="21600" y="22835"/>
                      <a:pt x="21468" y="24210"/>
                      <a:pt x="21206" y="25563"/>
                    </a:cubicBezTo>
                    <a:lnTo>
                      <a:pt x="0" y="21457"/>
                    </a:lnTo>
                    <a:lnTo>
                      <a:pt x="2483" y="0"/>
                    </a:lnTo>
                    <a:close/>
                  </a:path>
                </a:pathLst>
              </a:custGeom>
              <a:noFill/>
              <a:ln w="34925">
                <a:solidFill>
                  <a:srgbClr val="FF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graphicFrame>
            <p:nvGraphicFramePr>
              <p:cNvPr id="7247" name="Object 91"/>
              <p:cNvGraphicFramePr>
                <a:graphicFrameLocks noChangeAspect="1"/>
              </p:cNvGraphicFramePr>
              <p:nvPr/>
            </p:nvGraphicFramePr>
            <p:xfrm>
              <a:off x="3596" y="4022"/>
              <a:ext cx="217" cy="13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8" name="Equation" r:id="rId17" imgW="165100" imgH="215900" progId="Equation.3">
                      <p:embed/>
                    </p:oleObj>
                  </mc:Choice>
                  <mc:Fallback>
                    <p:oleObj name="Equation" r:id="rId17" imgW="165100" imgH="215900" progId="Equation.3">
                      <p:embed/>
                      <p:pic>
                        <p:nvPicPr>
                          <p:cNvPr id="0" name="Object 91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596" y="4022"/>
                            <a:ext cx="217" cy="131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7248" name="Object 92"/>
              <p:cNvGraphicFramePr>
                <a:graphicFrameLocks noChangeAspect="1"/>
              </p:cNvGraphicFramePr>
              <p:nvPr/>
            </p:nvGraphicFramePr>
            <p:xfrm>
              <a:off x="3596" y="3522"/>
              <a:ext cx="353" cy="14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9" name="Equation" r:id="rId18" imgW="393700" imgH="203200" progId="Equation.3">
                      <p:embed/>
                    </p:oleObj>
                  </mc:Choice>
                  <mc:Fallback>
                    <p:oleObj name="Equation" r:id="rId18" imgW="393700" imgH="203200" progId="Equation.3">
                      <p:embed/>
                      <p:pic>
                        <p:nvPicPr>
                          <p:cNvPr id="0" name="Object 9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596" y="3522"/>
                            <a:ext cx="353" cy="145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7249" name="Freeform 93"/>
              <p:cNvSpPr/>
              <p:nvPr/>
            </p:nvSpPr>
            <p:spPr bwMode="auto">
              <a:xfrm>
                <a:off x="2245" y="3113"/>
                <a:ext cx="1315" cy="816"/>
              </a:xfrm>
              <a:custGeom>
                <a:avLst/>
                <a:gdLst>
                  <a:gd name="T0" fmla="*/ 0 w 703"/>
                  <a:gd name="T1" fmla="*/ 8 h 1020"/>
                  <a:gd name="T2" fmla="*/ 13260181 w 703"/>
                  <a:gd name="T3" fmla="*/ 3 h 1020"/>
                  <a:gd name="T4" fmla="*/ 15274628 w 703"/>
                  <a:gd name="T5" fmla="*/ 24 h 1020"/>
                  <a:gd name="T6" fmla="*/ 15274628 w 703"/>
                  <a:gd name="T7" fmla="*/ 28 h 102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703"/>
                  <a:gd name="T13" fmla="*/ 0 h 1020"/>
                  <a:gd name="T14" fmla="*/ 703 w 703"/>
                  <a:gd name="T15" fmla="*/ 1020 h 102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703" h="1020">
                    <a:moveTo>
                      <a:pt x="0" y="279"/>
                    </a:moveTo>
                    <a:cubicBezTo>
                      <a:pt x="238" y="139"/>
                      <a:pt x="477" y="0"/>
                      <a:pt x="590" y="98"/>
                    </a:cubicBezTo>
                    <a:cubicBezTo>
                      <a:pt x="703" y="196"/>
                      <a:pt x="665" y="718"/>
                      <a:pt x="680" y="869"/>
                    </a:cubicBezTo>
                    <a:cubicBezTo>
                      <a:pt x="695" y="1020"/>
                      <a:pt x="687" y="1012"/>
                      <a:pt x="680" y="1005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50" name="Oval 94"/>
              <p:cNvSpPr>
                <a:spLocks noChangeArrowheads="1"/>
              </p:cNvSpPr>
              <p:nvPr/>
            </p:nvSpPr>
            <p:spPr bwMode="auto">
              <a:xfrm>
                <a:off x="2356" y="3566"/>
                <a:ext cx="116" cy="109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</a:ln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rgbClr val="FF0000"/>
                  </a:buClr>
                  <a:buFont typeface="Wingdings" panose="05000000000000000000" pitchFamily="2" charset="2"/>
                  <a:buChar char="q"/>
                  <a:defRPr sz="2400">
                    <a:solidFill>
                      <a:srgbClr val="0000CC"/>
                    </a:solidFill>
                    <a:latin typeface="Arial" panose="020B0604020202090204" pitchFamily="34" charset="0"/>
                    <a:cs typeface="Arial" panose="020B060402020209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o"/>
                  <a:defRPr sz="2000">
                    <a:solidFill>
                      <a:srgbClr val="0000CC"/>
                    </a:solidFill>
                    <a:latin typeface="Arial" panose="020B0604020202090204" pitchFamily="34" charset="0"/>
                    <a:cs typeface="Arial" panose="020B060402020209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anose="05000000000000000000" pitchFamily="2" charset="2"/>
                  <a:buChar char="ü"/>
                  <a:defRPr sz="2000">
                    <a:solidFill>
                      <a:srgbClr val="0000CC"/>
                    </a:solidFill>
                    <a:latin typeface="Arial" panose="020B0604020202090204" pitchFamily="34" charset="0"/>
                    <a:cs typeface="Arial" panose="020B060402020209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anose="05000000000000000000" pitchFamily="2" charset="2"/>
                  <a:buChar char="§"/>
                  <a:defRPr sz="2000">
                    <a:solidFill>
                      <a:srgbClr val="0000CC"/>
                    </a:solidFill>
                    <a:latin typeface="Arial" panose="020B0604020202090204" pitchFamily="34" charset="0"/>
                    <a:cs typeface="Arial" panose="020B060402020209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anose="05000000000000000000" pitchFamily="2" charset="2"/>
                  <a:buChar char="Ø"/>
                  <a:defRPr sz="2000">
                    <a:solidFill>
                      <a:srgbClr val="0000CC"/>
                    </a:solidFill>
                    <a:latin typeface="Courier New" panose="02070409020205090404" pitchFamily="49" charset="0"/>
                    <a:cs typeface="Arial" panose="020B060402020209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2000">
                    <a:solidFill>
                      <a:srgbClr val="0000CC"/>
                    </a:solidFill>
                    <a:latin typeface="Courier New" panose="02070409020205090404" pitchFamily="49" charset="0"/>
                    <a:cs typeface="Arial" panose="020B060402020209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2000">
                    <a:solidFill>
                      <a:srgbClr val="0000CC"/>
                    </a:solidFill>
                    <a:latin typeface="Courier New" panose="02070409020205090404" pitchFamily="49" charset="0"/>
                    <a:cs typeface="Arial" panose="020B060402020209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2000">
                    <a:solidFill>
                      <a:srgbClr val="0000CC"/>
                    </a:solidFill>
                    <a:latin typeface="Courier New" panose="02070409020205090404" pitchFamily="49" charset="0"/>
                    <a:cs typeface="Arial" panose="020B060402020209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2000">
                    <a:solidFill>
                      <a:srgbClr val="0000CC"/>
                    </a:solidFill>
                    <a:latin typeface="Courier New" panose="02070409020205090404" pitchFamily="49" charset="0"/>
                    <a:cs typeface="Arial" panose="020B060402020209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en-US" alt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7251" name="Line 95"/>
              <p:cNvSpPr>
                <a:spLocks noChangeShapeType="1"/>
              </p:cNvSpPr>
              <p:nvPr/>
            </p:nvSpPr>
            <p:spPr bwMode="auto">
              <a:xfrm flipV="1">
                <a:off x="2426" y="3113"/>
                <a:ext cx="91" cy="49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10" name="Group 1"/>
          <p:cNvGrpSpPr/>
          <p:nvPr/>
        </p:nvGrpSpPr>
        <p:grpSpPr bwMode="auto">
          <a:xfrm>
            <a:off x="572145" y="4869160"/>
            <a:ext cx="7888287" cy="1103313"/>
            <a:chOff x="468313" y="5133975"/>
            <a:chExt cx="7888287" cy="1103313"/>
          </a:xfrm>
        </p:grpSpPr>
        <p:pic>
          <p:nvPicPr>
            <p:cNvPr id="7176" name="Picture 21"/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313" y="5386388"/>
              <a:ext cx="698500" cy="590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177" name="Line 29"/>
            <p:cNvSpPr>
              <a:spLocks noChangeShapeType="1"/>
            </p:cNvSpPr>
            <p:nvPr/>
          </p:nvSpPr>
          <p:spPr bwMode="auto">
            <a:xfrm>
              <a:off x="1044575" y="5680075"/>
              <a:ext cx="261938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7178" name="Picture 20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84438" y="5197475"/>
              <a:ext cx="604837" cy="9588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179" name="Line 66"/>
            <p:cNvSpPr>
              <a:spLocks noChangeShapeType="1"/>
            </p:cNvSpPr>
            <p:nvPr/>
          </p:nvSpPr>
          <p:spPr bwMode="auto">
            <a:xfrm flipV="1">
              <a:off x="1419225" y="6062663"/>
              <a:ext cx="793750" cy="158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180" name="Line 67"/>
            <p:cNvSpPr>
              <a:spLocks noChangeShapeType="1"/>
            </p:cNvSpPr>
            <p:nvPr/>
          </p:nvSpPr>
          <p:spPr bwMode="auto">
            <a:xfrm flipV="1">
              <a:off x="1470025" y="5302250"/>
              <a:ext cx="14288" cy="7889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181" name="Arc 68"/>
            <p:cNvSpPr/>
            <p:nvPr/>
          </p:nvSpPr>
          <p:spPr bwMode="auto">
            <a:xfrm rot="10555769">
              <a:off x="1547813" y="5456238"/>
              <a:ext cx="790575" cy="525462"/>
            </a:xfrm>
            <a:custGeom>
              <a:avLst/>
              <a:gdLst>
                <a:gd name="T0" fmla="*/ 0 w 21600"/>
                <a:gd name="T1" fmla="*/ 0 h 24296"/>
                <a:gd name="T2" fmla="*/ 0 w 21600"/>
                <a:gd name="T3" fmla="*/ 0 h 24296"/>
                <a:gd name="T4" fmla="*/ 0 w 21600"/>
                <a:gd name="T5" fmla="*/ 0 h 24296"/>
                <a:gd name="T6" fmla="*/ 0 60000 65536"/>
                <a:gd name="T7" fmla="*/ 0 60000 65536"/>
                <a:gd name="T8" fmla="*/ 0 60000 65536"/>
                <a:gd name="T9" fmla="*/ 0 w 21600"/>
                <a:gd name="T10" fmla="*/ 0 h 24296"/>
                <a:gd name="T11" fmla="*/ 21600 w 21600"/>
                <a:gd name="T12" fmla="*/ 24296 h 2429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4296" fill="none" extrusionOk="0">
                  <a:moveTo>
                    <a:pt x="5165" y="-1"/>
                  </a:moveTo>
                  <a:cubicBezTo>
                    <a:pt x="14816" y="2376"/>
                    <a:pt x="21600" y="11033"/>
                    <a:pt x="21600" y="20973"/>
                  </a:cubicBezTo>
                  <a:cubicBezTo>
                    <a:pt x="21600" y="22085"/>
                    <a:pt x="21514" y="23196"/>
                    <a:pt x="21342" y="24295"/>
                  </a:cubicBezTo>
                </a:path>
                <a:path w="21600" h="24296" stroke="0" extrusionOk="0">
                  <a:moveTo>
                    <a:pt x="5165" y="-1"/>
                  </a:moveTo>
                  <a:cubicBezTo>
                    <a:pt x="14816" y="2376"/>
                    <a:pt x="21600" y="11033"/>
                    <a:pt x="21600" y="20973"/>
                  </a:cubicBezTo>
                  <a:cubicBezTo>
                    <a:pt x="21600" y="22085"/>
                    <a:pt x="21514" y="23196"/>
                    <a:pt x="21342" y="24295"/>
                  </a:cubicBezTo>
                  <a:lnTo>
                    <a:pt x="0" y="20973"/>
                  </a:lnTo>
                  <a:lnTo>
                    <a:pt x="5165" y="-1"/>
                  </a:lnTo>
                  <a:close/>
                </a:path>
              </a:pathLst>
            </a:custGeom>
            <a:noFill/>
            <a:ln w="34925">
              <a:solidFill>
                <a:srgbClr val="FF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aphicFrame>
          <p:nvGraphicFramePr>
            <p:cNvPr id="7182" name="Object 69"/>
            <p:cNvGraphicFramePr>
              <a:graphicFrameLocks noChangeAspect="1"/>
            </p:cNvGraphicFramePr>
            <p:nvPr/>
          </p:nvGraphicFramePr>
          <p:xfrm>
            <a:off x="1360488" y="5378450"/>
            <a:ext cx="133350" cy="1158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" name="Equation" r:id="rId20" imgW="177800" imgH="215900" progId="Equation.3">
                    <p:embed/>
                  </p:oleObj>
                </mc:Choice>
                <mc:Fallback>
                  <p:oleObj name="Equation" r:id="rId20" imgW="177800" imgH="215900" progId="Equation.3">
                    <p:embed/>
                    <p:pic>
                      <p:nvPicPr>
                        <p:cNvPr id="0" name="Object 6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60488" y="5378450"/>
                          <a:ext cx="133350" cy="1158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183" name="Freeform 70"/>
            <p:cNvSpPr/>
            <p:nvPr/>
          </p:nvSpPr>
          <p:spPr bwMode="auto">
            <a:xfrm>
              <a:off x="1547813" y="5349875"/>
              <a:ext cx="627062" cy="598488"/>
            </a:xfrm>
            <a:custGeom>
              <a:avLst/>
              <a:gdLst>
                <a:gd name="T0" fmla="*/ 0 w 703"/>
                <a:gd name="T1" fmla="*/ 2147483647 h 1020"/>
                <a:gd name="T2" fmla="*/ 2147483647 w 703"/>
                <a:gd name="T3" fmla="*/ 2147483647 h 1020"/>
                <a:gd name="T4" fmla="*/ 2147483647 w 703"/>
                <a:gd name="T5" fmla="*/ 2147483647 h 1020"/>
                <a:gd name="T6" fmla="*/ 2147483647 w 703"/>
                <a:gd name="T7" fmla="*/ 2147483647 h 102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03"/>
                <a:gd name="T13" fmla="*/ 0 h 1020"/>
                <a:gd name="T14" fmla="*/ 703 w 703"/>
                <a:gd name="T15" fmla="*/ 1020 h 102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03" h="1020">
                  <a:moveTo>
                    <a:pt x="0" y="279"/>
                  </a:moveTo>
                  <a:cubicBezTo>
                    <a:pt x="238" y="139"/>
                    <a:pt x="477" y="0"/>
                    <a:pt x="590" y="98"/>
                  </a:cubicBezTo>
                  <a:cubicBezTo>
                    <a:pt x="703" y="196"/>
                    <a:pt x="665" y="718"/>
                    <a:pt x="680" y="869"/>
                  </a:cubicBezTo>
                  <a:cubicBezTo>
                    <a:pt x="695" y="1020"/>
                    <a:pt x="687" y="1012"/>
                    <a:pt x="680" y="1005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184" name="Oval 71"/>
            <p:cNvSpPr>
              <a:spLocks noChangeArrowheads="1"/>
            </p:cNvSpPr>
            <p:nvPr/>
          </p:nvSpPr>
          <p:spPr bwMode="auto">
            <a:xfrm>
              <a:off x="1712913" y="5494338"/>
              <a:ext cx="50800" cy="762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FF0000"/>
                </a:buClr>
                <a:buFont typeface="Wingdings" panose="05000000000000000000" pitchFamily="2" charset="2"/>
                <a:buChar char="q"/>
                <a:defRPr sz="2400">
                  <a:solidFill>
                    <a:srgbClr val="0000CC"/>
                  </a:solidFill>
                  <a:latin typeface="Arial" panose="020B0604020202090204" pitchFamily="34" charset="0"/>
                  <a:cs typeface="Arial" panose="020B060402020209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o"/>
                <a:defRPr sz="2000">
                  <a:solidFill>
                    <a:srgbClr val="0000CC"/>
                  </a:solidFill>
                  <a:latin typeface="Arial" panose="020B0604020202090204" pitchFamily="34" charset="0"/>
                  <a:cs typeface="Arial" panose="020B060402020209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>
                  <a:solidFill>
                    <a:srgbClr val="0000CC"/>
                  </a:solidFill>
                  <a:latin typeface="Arial" panose="020B0604020202090204" pitchFamily="34" charset="0"/>
                  <a:cs typeface="Arial" panose="020B060402020209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anose="05000000000000000000" pitchFamily="2" charset="2"/>
                <a:buChar char="§"/>
                <a:defRPr sz="2000">
                  <a:solidFill>
                    <a:srgbClr val="0000CC"/>
                  </a:solidFill>
                  <a:latin typeface="Arial" panose="020B0604020202090204" pitchFamily="34" charset="0"/>
                  <a:cs typeface="Arial" panose="020B060402020209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anose="05000000000000000000" pitchFamily="2" charset="2"/>
                <a:buChar char="Ø"/>
                <a:defRPr sz="2000">
                  <a:solidFill>
                    <a:srgbClr val="0000CC"/>
                  </a:solidFill>
                  <a:latin typeface="Courier New" panose="02070409020205090404" pitchFamily="49" charset="0"/>
                  <a:cs typeface="Arial" panose="020B060402020209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000">
                  <a:solidFill>
                    <a:srgbClr val="0000CC"/>
                  </a:solidFill>
                  <a:latin typeface="Courier New" panose="02070409020205090404" pitchFamily="49" charset="0"/>
                  <a:cs typeface="Arial" panose="020B060402020209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000">
                  <a:solidFill>
                    <a:srgbClr val="0000CC"/>
                  </a:solidFill>
                  <a:latin typeface="Courier New" panose="02070409020205090404" pitchFamily="49" charset="0"/>
                  <a:cs typeface="Arial" panose="020B060402020209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000">
                  <a:solidFill>
                    <a:srgbClr val="0000CC"/>
                  </a:solidFill>
                  <a:latin typeface="Courier New" panose="02070409020205090404" pitchFamily="49" charset="0"/>
                  <a:cs typeface="Arial" panose="020B060402020209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000">
                  <a:solidFill>
                    <a:srgbClr val="0000CC"/>
                  </a:solidFill>
                  <a:latin typeface="Courier New" panose="02070409020205090404" pitchFamily="49" charset="0"/>
                  <a:cs typeface="Arial" panose="020B060402020209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chemeClr val="tx1"/>
                </a:solidFill>
              </a:endParaRPr>
            </a:p>
          </p:txBody>
        </p:sp>
        <p:sp>
          <p:nvSpPr>
            <p:cNvPr id="7185" name="Oval 72"/>
            <p:cNvSpPr>
              <a:spLocks noChangeArrowheads="1"/>
            </p:cNvSpPr>
            <p:nvPr/>
          </p:nvSpPr>
          <p:spPr bwMode="auto">
            <a:xfrm>
              <a:off x="1785938" y="5645150"/>
              <a:ext cx="49212" cy="74613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FF0000"/>
                </a:buClr>
                <a:buFont typeface="Wingdings" panose="05000000000000000000" pitchFamily="2" charset="2"/>
                <a:buChar char="q"/>
                <a:defRPr sz="2400">
                  <a:solidFill>
                    <a:srgbClr val="0000CC"/>
                  </a:solidFill>
                  <a:latin typeface="Arial" panose="020B0604020202090204" pitchFamily="34" charset="0"/>
                  <a:cs typeface="Arial" panose="020B060402020209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o"/>
                <a:defRPr sz="2000">
                  <a:solidFill>
                    <a:srgbClr val="0000CC"/>
                  </a:solidFill>
                  <a:latin typeface="Arial" panose="020B0604020202090204" pitchFamily="34" charset="0"/>
                  <a:cs typeface="Arial" panose="020B060402020209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>
                  <a:solidFill>
                    <a:srgbClr val="0000CC"/>
                  </a:solidFill>
                  <a:latin typeface="Arial" panose="020B0604020202090204" pitchFamily="34" charset="0"/>
                  <a:cs typeface="Arial" panose="020B060402020209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anose="05000000000000000000" pitchFamily="2" charset="2"/>
                <a:buChar char="§"/>
                <a:defRPr sz="2000">
                  <a:solidFill>
                    <a:srgbClr val="0000CC"/>
                  </a:solidFill>
                  <a:latin typeface="Arial" panose="020B0604020202090204" pitchFamily="34" charset="0"/>
                  <a:cs typeface="Arial" panose="020B060402020209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anose="05000000000000000000" pitchFamily="2" charset="2"/>
                <a:buChar char="Ø"/>
                <a:defRPr sz="2000">
                  <a:solidFill>
                    <a:srgbClr val="0000CC"/>
                  </a:solidFill>
                  <a:latin typeface="Courier New" panose="02070409020205090404" pitchFamily="49" charset="0"/>
                  <a:cs typeface="Arial" panose="020B060402020209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000">
                  <a:solidFill>
                    <a:srgbClr val="0000CC"/>
                  </a:solidFill>
                  <a:latin typeface="Courier New" panose="02070409020205090404" pitchFamily="49" charset="0"/>
                  <a:cs typeface="Arial" panose="020B060402020209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000">
                  <a:solidFill>
                    <a:srgbClr val="0000CC"/>
                  </a:solidFill>
                  <a:latin typeface="Courier New" panose="02070409020205090404" pitchFamily="49" charset="0"/>
                  <a:cs typeface="Arial" panose="020B060402020209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000">
                  <a:solidFill>
                    <a:srgbClr val="0000CC"/>
                  </a:solidFill>
                  <a:latin typeface="Courier New" panose="02070409020205090404" pitchFamily="49" charset="0"/>
                  <a:cs typeface="Arial" panose="020B060402020209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000">
                  <a:solidFill>
                    <a:srgbClr val="0000CC"/>
                  </a:solidFill>
                  <a:latin typeface="Courier New" panose="02070409020205090404" pitchFamily="49" charset="0"/>
                  <a:cs typeface="Arial" panose="020B060402020209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chemeClr val="tx1"/>
                </a:solidFill>
              </a:endParaRPr>
            </a:p>
          </p:txBody>
        </p:sp>
        <p:sp>
          <p:nvSpPr>
            <p:cNvPr id="7186" name="Oval 73"/>
            <p:cNvSpPr>
              <a:spLocks noChangeArrowheads="1"/>
            </p:cNvSpPr>
            <p:nvPr/>
          </p:nvSpPr>
          <p:spPr bwMode="auto">
            <a:xfrm>
              <a:off x="1712913" y="5435600"/>
              <a:ext cx="50800" cy="762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FF0000"/>
                </a:buClr>
                <a:buFont typeface="Wingdings" panose="05000000000000000000" pitchFamily="2" charset="2"/>
                <a:buChar char="q"/>
                <a:defRPr sz="2400">
                  <a:solidFill>
                    <a:srgbClr val="0000CC"/>
                  </a:solidFill>
                  <a:latin typeface="Arial" panose="020B0604020202090204" pitchFamily="34" charset="0"/>
                  <a:cs typeface="Arial" panose="020B060402020209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o"/>
                <a:defRPr sz="2000">
                  <a:solidFill>
                    <a:srgbClr val="0000CC"/>
                  </a:solidFill>
                  <a:latin typeface="Arial" panose="020B0604020202090204" pitchFamily="34" charset="0"/>
                  <a:cs typeface="Arial" panose="020B060402020209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>
                  <a:solidFill>
                    <a:srgbClr val="0000CC"/>
                  </a:solidFill>
                  <a:latin typeface="Arial" panose="020B0604020202090204" pitchFamily="34" charset="0"/>
                  <a:cs typeface="Arial" panose="020B060402020209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anose="05000000000000000000" pitchFamily="2" charset="2"/>
                <a:buChar char="§"/>
                <a:defRPr sz="2000">
                  <a:solidFill>
                    <a:srgbClr val="0000CC"/>
                  </a:solidFill>
                  <a:latin typeface="Arial" panose="020B0604020202090204" pitchFamily="34" charset="0"/>
                  <a:cs typeface="Arial" panose="020B060402020209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anose="05000000000000000000" pitchFamily="2" charset="2"/>
                <a:buChar char="Ø"/>
                <a:defRPr sz="2000">
                  <a:solidFill>
                    <a:srgbClr val="0000CC"/>
                  </a:solidFill>
                  <a:latin typeface="Courier New" panose="02070409020205090404" pitchFamily="49" charset="0"/>
                  <a:cs typeface="Arial" panose="020B060402020209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000">
                  <a:solidFill>
                    <a:srgbClr val="0000CC"/>
                  </a:solidFill>
                  <a:latin typeface="Courier New" panose="02070409020205090404" pitchFamily="49" charset="0"/>
                  <a:cs typeface="Arial" panose="020B060402020209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000">
                  <a:solidFill>
                    <a:srgbClr val="0000CC"/>
                  </a:solidFill>
                  <a:latin typeface="Courier New" panose="02070409020205090404" pitchFamily="49" charset="0"/>
                  <a:cs typeface="Arial" panose="020B060402020209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000">
                  <a:solidFill>
                    <a:srgbClr val="0000CC"/>
                  </a:solidFill>
                  <a:latin typeface="Courier New" panose="02070409020205090404" pitchFamily="49" charset="0"/>
                  <a:cs typeface="Arial" panose="020B060402020209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000">
                  <a:solidFill>
                    <a:srgbClr val="0000CC"/>
                  </a:solidFill>
                  <a:latin typeface="Courier New" panose="02070409020205090404" pitchFamily="49" charset="0"/>
                  <a:cs typeface="Arial" panose="020B060402020209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chemeClr val="tx1"/>
                </a:solidFill>
              </a:endParaRPr>
            </a:p>
          </p:txBody>
        </p:sp>
        <p:sp>
          <p:nvSpPr>
            <p:cNvPr id="7187" name="Oval 74"/>
            <p:cNvSpPr>
              <a:spLocks noChangeArrowheads="1"/>
            </p:cNvSpPr>
            <p:nvPr/>
          </p:nvSpPr>
          <p:spPr bwMode="auto">
            <a:xfrm>
              <a:off x="1722438" y="5580063"/>
              <a:ext cx="50800" cy="762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FF0000"/>
                </a:buClr>
                <a:buFont typeface="Wingdings" panose="05000000000000000000" pitchFamily="2" charset="2"/>
                <a:buChar char="q"/>
                <a:defRPr sz="2400">
                  <a:solidFill>
                    <a:srgbClr val="0000CC"/>
                  </a:solidFill>
                  <a:latin typeface="Arial" panose="020B0604020202090204" pitchFamily="34" charset="0"/>
                  <a:cs typeface="Arial" panose="020B060402020209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o"/>
                <a:defRPr sz="2000">
                  <a:solidFill>
                    <a:srgbClr val="0000CC"/>
                  </a:solidFill>
                  <a:latin typeface="Arial" panose="020B0604020202090204" pitchFamily="34" charset="0"/>
                  <a:cs typeface="Arial" panose="020B060402020209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>
                  <a:solidFill>
                    <a:srgbClr val="0000CC"/>
                  </a:solidFill>
                  <a:latin typeface="Arial" panose="020B0604020202090204" pitchFamily="34" charset="0"/>
                  <a:cs typeface="Arial" panose="020B060402020209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anose="05000000000000000000" pitchFamily="2" charset="2"/>
                <a:buChar char="§"/>
                <a:defRPr sz="2000">
                  <a:solidFill>
                    <a:srgbClr val="0000CC"/>
                  </a:solidFill>
                  <a:latin typeface="Arial" panose="020B0604020202090204" pitchFamily="34" charset="0"/>
                  <a:cs typeface="Arial" panose="020B060402020209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anose="05000000000000000000" pitchFamily="2" charset="2"/>
                <a:buChar char="Ø"/>
                <a:defRPr sz="2000">
                  <a:solidFill>
                    <a:srgbClr val="0000CC"/>
                  </a:solidFill>
                  <a:latin typeface="Courier New" panose="02070409020205090404" pitchFamily="49" charset="0"/>
                  <a:cs typeface="Arial" panose="020B060402020209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000">
                  <a:solidFill>
                    <a:srgbClr val="0000CC"/>
                  </a:solidFill>
                  <a:latin typeface="Courier New" panose="02070409020205090404" pitchFamily="49" charset="0"/>
                  <a:cs typeface="Arial" panose="020B060402020209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000">
                  <a:solidFill>
                    <a:srgbClr val="0000CC"/>
                  </a:solidFill>
                  <a:latin typeface="Courier New" panose="02070409020205090404" pitchFamily="49" charset="0"/>
                  <a:cs typeface="Arial" panose="020B060402020209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000">
                  <a:solidFill>
                    <a:srgbClr val="0000CC"/>
                  </a:solidFill>
                  <a:latin typeface="Courier New" panose="02070409020205090404" pitchFamily="49" charset="0"/>
                  <a:cs typeface="Arial" panose="020B060402020209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000">
                  <a:solidFill>
                    <a:srgbClr val="0000CC"/>
                  </a:solidFill>
                  <a:latin typeface="Courier New" panose="02070409020205090404" pitchFamily="49" charset="0"/>
                  <a:cs typeface="Arial" panose="020B060402020209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chemeClr val="tx1"/>
                </a:solidFill>
              </a:endParaRPr>
            </a:p>
          </p:txBody>
        </p:sp>
        <p:sp>
          <p:nvSpPr>
            <p:cNvPr id="7188" name="Oval 75"/>
            <p:cNvSpPr>
              <a:spLocks noChangeArrowheads="1"/>
            </p:cNvSpPr>
            <p:nvPr/>
          </p:nvSpPr>
          <p:spPr bwMode="auto">
            <a:xfrm>
              <a:off x="2000250" y="5795963"/>
              <a:ext cx="50800" cy="74612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FF0000"/>
                </a:buClr>
                <a:buFont typeface="Wingdings" panose="05000000000000000000" pitchFamily="2" charset="2"/>
                <a:buChar char="q"/>
                <a:defRPr sz="2400">
                  <a:solidFill>
                    <a:srgbClr val="0000CC"/>
                  </a:solidFill>
                  <a:latin typeface="Arial" panose="020B0604020202090204" pitchFamily="34" charset="0"/>
                  <a:cs typeface="Arial" panose="020B060402020209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o"/>
                <a:defRPr sz="2000">
                  <a:solidFill>
                    <a:srgbClr val="0000CC"/>
                  </a:solidFill>
                  <a:latin typeface="Arial" panose="020B0604020202090204" pitchFamily="34" charset="0"/>
                  <a:cs typeface="Arial" panose="020B060402020209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>
                  <a:solidFill>
                    <a:srgbClr val="0000CC"/>
                  </a:solidFill>
                  <a:latin typeface="Arial" panose="020B0604020202090204" pitchFamily="34" charset="0"/>
                  <a:cs typeface="Arial" panose="020B060402020209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anose="05000000000000000000" pitchFamily="2" charset="2"/>
                <a:buChar char="§"/>
                <a:defRPr sz="2000">
                  <a:solidFill>
                    <a:srgbClr val="0000CC"/>
                  </a:solidFill>
                  <a:latin typeface="Arial" panose="020B0604020202090204" pitchFamily="34" charset="0"/>
                  <a:cs typeface="Arial" panose="020B060402020209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anose="05000000000000000000" pitchFamily="2" charset="2"/>
                <a:buChar char="Ø"/>
                <a:defRPr sz="2000">
                  <a:solidFill>
                    <a:srgbClr val="0000CC"/>
                  </a:solidFill>
                  <a:latin typeface="Courier New" panose="02070409020205090404" pitchFamily="49" charset="0"/>
                  <a:cs typeface="Arial" panose="020B060402020209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000">
                  <a:solidFill>
                    <a:srgbClr val="0000CC"/>
                  </a:solidFill>
                  <a:latin typeface="Courier New" panose="02070409020205090404" pitchFamily="49" charset="0"/>
                  <a:cs typeface="Arial" panose="020B060402020209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000">
                  <a:solidFill>
                    <a:srgbClr val="0000CC"/>
                  </a:solidFill>
                  <a:latin typeface="Courier New" panose="02070409020205090404" pitchFamily="49" charset="0"/>
                  <a:cs typeface="Arial" panose="020B060402020209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000">
                  <a:solidFill>
                    <a:srgbClr val="0000CC"/>
                  </a:solidFill>
                  <a:latin typeface="Courier New" panose="02070409020205090404" pitchFamily="49" charset="0"/>
                  <a:cs typeface="Arial" panose="020B060402020209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000">
                  <a:solidFill>
                    <a:srgbClr val="0000CC"/>
                  </a:solidFill>
                  <a:latin typeface="Courier New" panose="02070409020205090404" pitchFamily="49" charset="0"/>
                  <a:cs typeface="Arial" panose="020B060402020209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chemeClr val="tx1"/>
                </a:solidFill>
              </a:endParaRPr>
            </a:p>
          </p:txBody>
        </p:sp>
        <p:sp>
          <p:nvSpPr>
            <p:cNvPr id="7189" name="Oval 76"/>
            <p:cNvSpPr>
              <a:spLocks noChangeArrowheads="1"/>
            </p:cNvSpPr>
            <p:nvPr/>
          </p:nvSpPr>
          <p:spPr bwMode="auto">
            <a:xfrm>
              <a:off x="1949450" y="5724525"/>
              <a:ext cx="49213" cy="74613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FF0000"/>
                </a:buClr>
                <a:buFont typeface="Wingdings" panose="05000000000000000000" pitchFamily="2" charset="2"/>
                <a:buChar char="q"/>
                <a:defRPr sz="2400">
                  <a:solidFill>
                    <a:srgbClr val="0000CC"/>
                  </a:solidFill>
                  <a:latin typeface="Arial" panose="020B0604020202090204" pitchFamily="34" charset="0"/>
                  <a:cs typeface="Arial" panose="020B060402020209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o"/>
                <a:defRPr sz="2000">
                  <a:solidFill>
                    <a:srgbClr val="0000CC"/>
                  </a:solidFill>
                  <a:latin typeface="Arial" panose="020B0604020202090204" pitchFamily="34" charset="0"/>
                  <a:cs typeface="Arial" panose="020B060402020209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>
                  <a:solidFill>
                    <a:srgbClr val="0000CC"/>
                  </a:solidFill>
                  <a:latin typeface="Arial" panose="020B0604020202090204" pitchFamily="34" charset="0"/>
                  <a:cs typeface="Arial" panose="020B060402020209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anose="05000000000000000000" pitchFamily="2" charset="2"/>
                <a:buChar char="§"/>
                <a:defRPr sz="2000">
                  <a:solidFill>
                    <a:srgbClr val="0000CC"/>
                  </a:solidFill>
                  <a:latin typeface="Arial" panose="020B0604020202090204" pitchFamily="34" charset="0"/>
                  <a:cs typeface="Arial" panose="020B060402020209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anose="05000000000000000000" pitchFamily="2" charset="2"/>
                <a:buChar char="Ø"/>
                <a:defRPr sz="2000">
                  <a:solidFill>
                    <a:srgbClr val="0000CC"/>
                  </a:solidFill>
                  <a:latin typeface="Courier New" panose="02070409020205090404" pitchFamily="49" charset="0"/>
                  <a:cs typeface="Arial" panose="020B060402020209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000">
                  <a:solidFill>
                    <a:srgbClr val="0000CC"/>
                  </a:solidFill>
                  <a:latin typeface="Courier New" panose="02070409020205090404" pitchFamily="49" charset="0"/>
                  <a:cs typeface="Arial" panose="020B060402020209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000">
                  <a:solidFill>
                    <a:srgbClr val="0000CC"/>
                  </a:solidFill>
                  <a:latin typeface="Courier New" panose="02070409020205090404" pitchFamily="49" charset="0"/>
                  <a:cs typeface="Arial" panose="020B060402020209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000">
                  <a:solidFill>
                    <a:srgbClr val="0000CC"/>
                  </a:solidFill>
                  <a:latin typeface="Courier New" panose="02070409020205090404" pitchFamily="49" charset="0"/>
                  <a:cs typeface="Arial" panose="020B060402020209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000">
                  <a:solidFill>
                    <a:srgbClr val="0000CC"/>
                  </a:solidFill>
                  <a:latin typeface="Courier New" panose="02070409020205090404" pitchFamily="49" charset="0"/>
                  <a:cs typeface="Arial" panose="020B060402020209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chemeClr val="tx1"/>
                </a:solidFill>
              </a:endParaRPr>
            </a:p>
          </p:txBody>
        </p:sp>
        <p:sp>
          <p:nvSpPr>
            <p:cNvPr id="7190" name="Oval 77"/>
            <p:cNvSpPr>
              <a:spLocks noChangeArrowheads="1"/>
            </p:cNvSpPr>
            <p:nvPr/>
          </p:nvSpPr>
          <p:spPr bwMode="auto">
            <a:xfrm>
              <a:off x="2124075" y="5911850"/>
              <a:ext cx="50800" cy="74613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FF0000"/>
                </a:buClr>
                <a:buFont typeface="Wingdings" panose="05000000000000000000" pitchFamily="2" charset="2"/>
                <a:buChar char="q"/>
                <a:defRPr sz="2400">
                  <a:solidFill>
                    <a:srgbClr val="0000CC"/>
                  </a:solidFill>
                  <a:latin typeface="Arial" panose="020B0604020202090204" pitchFamily="34" charset="0"/>
                  <a:cs typeface="Arial" panose="020B060402020209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o"/>
                <a:defRPr sz="2000">
                  <a:solidFill>
                    <a:srgbClr val="0000CC"/>
                  </a:solidFill>
                  <a:latin typeface="Arial" panose="020B0604020202090204" pitchFamily="34" charset="0"/>
                  <a:cs typeface="Arial" panose="020B060402020209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>
                  <a:solidFill>
                    <a:srgbClr val="0000CC"/>
                  </a:solidFill>
                  <a:latin typeface="Arial" panose="020B0604020202090204" pitchFamily="34" charset="0"/>
                  <a:cs typeface="Arial" panose="020B060402020209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anose="05000000000000000000" pitchFamily="2" charset="2"/>
                <a:buChar char="§"/>
                <a:defRPr sz="2000">
                  <a:solidFill>
                    <a:srgbClr val="0000CC"/>
                  </a:solidFill>
                  <a:latin typeface="Arial" panose="020B0604020202090204" pitchFamily="34" charset="0"/>
                  <a:cs typeface="Arial" panose="020B060402020209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anose="05000000000000000000" pitchFamily="2" charset="2"/>
                <a:buChar char="Ø"/>
                <a:defRPr sz="2000">
                  <a:solidFill>
                    <a:srgbClr val="0000CC"/>
                  </a:solidFill>
                  <a:latin typeface="Courier New" panose="02070409020205090404" pitchFamily="49" charset="0"/>
                  <a:cs typeface="Arial" panose="020B060402020209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000">
                  <a:solidFill>
                    <a:srgbClr val="0000CC"/>
                  </a:solidFill>
                  <a:latin typeface="Courier New" panose="02070409020205090404" pitchFamily="49" charset="0"/>
                  <a:cs typeface="Arial" panose="020B060402020209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000">
                  <a:solidFill>
                    <a:srgbClr val="0000CC"/>
                  </a:solidFill>
                  <a:latin typeface="Courier New" panose="02070409020205090404" pitchFamily="49" charset="0"/>
                  <a:cs typeface="Arial" panose="020B060402020209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000">
                  <a:solidFill>
                    <a:srgbClr val="0000CC"/>
                  </a:solidFill>
                  <a:latin typeface="Courier New" panose="02070409020205090404" pitchFamily="49" charset="0"/>
                  <a:cs typeface="Arial" panose="020B060402020209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000">
                  <a:solidFill>
                    <a:srgbClr val="0000CC"/>
                  </a:solidFill>
                  <a:latin typeface="Courier New" panose="02070409020205090404" pitchFamily="49" charset="0"/>
                  <a:cs typeface="Arial" panose="020B060402020209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chemeClr val="tx1"/>
                </a:solidFill>
              </a:endParaRPr>
            </a:p>
          </p:txBody>
        </p:sp>
        <p:graphicFrame>
          <p:nvGraphicFramePr>
            <p:cNvPr id="7191" name="Object 78"/>
            <p:cNvGraphicFramePr>
              <a:graphicFrameLocks noChangeAspect="1"/>
            </p:cNvGraphicFramePr>
            <p:nvPr/>
          </p:nvGraphicFramePr>
          <p:xfrm>
            <a:off x="2111375" y="6100763"/>
            <a:ext cx="58738" cy="1143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" name="Equation" r:id="rId21" imgW="165100" imgH="215900" progId="Equation.3">
                    <p:embed/>
                  </p:oleObj>
                </mc:Choice>
                <mc:Fallback>
                  <p:oleObj name="Equation" r:id="rId21" imgW="165100" imgH="215900" progId="Equation.3">
                    <p:embed/>
                    <p:pic>
                      <p:nvPicPr>
                        <p:cNvPr id="0" name="Object 7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111375" y="6100763"/>
                          <a:ext cx="58738" cy="1143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192" name="Line 81"/>
            <p:cNvSpPr>
              <a:spLocks noChangeShapeType="1"/>
            </p:cNvSpPr>
            <p:nvPr/>
          </p:nvSpPr>
          <p:spPr bwMode="auto">
            <a:xfrm>
              <a:off x="2222500" y="5680075"/>
              <a:ext cx="261938" cy="158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93" name="Line 84"/>
            <p:cNvSpPr>
              <a:spLocks noChangeShapeType="1"/>
            </p:cNvSpPr>
            <p:nvPr/>
          </p:nvSpPr>
          <p:spPr bwMode="auto">
            <a:xfrm>
              <a:off x="3059113" y="5680075"/>
              <a:ext cx="261937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aphicFrame>
          <p:nvGraphicFramePr>
            <p:cNvPr id="7194" name="Object 87"/>
            <p:cNvGraphicFramePr>
              <a:graphicFrameLocks noChangeAspect="1"/>
            </p:cNvGraphicFramePr>
            <p:nvPr/>
          </p:nvGraphicFramePr>
          <p:xfrm>
            <a:off x="3314700" y="5218113"/>
            <a:ext cx="115888" cy="1333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" name="Equation" r:id="rId22" imgW="177800" imgH="215900" progId="Equation.3">
                    <p:embed/>
                  </p:oleObj>
                </mc:Choice>
                <mc:Fallback>
                  <p:oleObj name="Equation" r:id="rId22" imgW="177800" imgH="215900" progId="Equation.3">
                    <p:embed/>
                    <p:pic>
                      <p:nvPicPr>
                        <p:cNvPr id="0" name="Object 8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14700" y="5218113"/>
                          <a:ext cx="115888" cy="1333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195" name="Line 88"/>
            <p:cNvSpPr>
              <a:spLocks noChangeShapeType="1"/>
            </p:cNvSpPr>
            <p:nvPr/>
          </p:nvSpPr>
          <p:spPr bwMode="auto">
            <a:xfrm>
              <a:off x="3338513" y="6035675"/>
              <a:ext cx="985837" cy="269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196" name="Line 89"/>
            <p:cNvSpPr>
              <a:spLocks noChangeShapeType="1"/>
            </p:cNvSpPr>
            <p:nvPr/>
          </p:nvSpPr>
          <p:spPr bwMode="auto">
            <a:xfrm flipV="1">
              <a:off x="3452813" y="5133975"/>
              <a:ext cx="0" cy="889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197" name="Arc 90"/>
            <p:cNvSpPr/>
            <p:nvPr/>
          </p:nvSpPr>
          <p:spPr bwMode="auto">
            <a:xfrm rot="10267717">
              <a:off x="3535363" y="5286375"/>
              <a:ext cx="666750" cy="785813"/>
            </a:xfrm>
            <a:custGeom>
              <a:avLst/>
              <a:gdLst>
                <a:gd name="T0" fmla="*/ 0 w 21600"/>
                <a:gd name="T1" fmla="*/ 0 h 25563"/>
                <a:gd name="T2" fmla="*/ 0 w 21600"/>
                <a:gd name="T3" fmla="*/ 0 h 25563"/>
                <a:gd name="T4" fmla="*/ 0 w 21600"/>
                <a:gd name="T5" fmla="*/ 0 h 25563"/>
                <a:gd name="T6" fmla="*/ 0 60000 65536"/>
                <a:gd name="T7" fmla="*/ 0 60000 65536"/>
                <a:gd name="T8" fmla="*/ 0 60000 65536"/>
                <a:gd name="T9" fmla="*/ 0 w 21600"/>
                <a:gd name="T10" fmla="*/ 0 h 25563"/>
                <a:gd name="T11" fmla="*/ 21600 w 21600"/>
                <a:gd name="T12" fmla="*/ 25563 h 25563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5563" fill="none" extrusionOk="0">
                  <a:moveTo>
                    <a:pt x="2483" y="0"/>
                  </a:moveTo>
                  <a:cubicBezTo>
                    <a:pt x="13379" y="1261"/>
                    <a:pt x="21600" y="10488"/>
                    <a:pt x="21600" y="21457"/>
                  </a:cubicBezTo>
                  <a:cubicBezTo>
                    <a:pt x="21600" y="22835"/>
                    <a:pt x="21468" y="24210"/>
                    <a:pt x="21206" y="25563"/>
                  </a:cubicBezTo>
                </a:path>
                <a:path w="21600" h="25563" stroke="0" extrusionOk="0">
                  <a:moveTo>
                    <a:pt x="2483" y="0"/>
                  </a:moveTo>
                  <a:cubicBezTo>
                    <a:pt x="13379" y="1261"/>
                    <a:pt x="21600" y="10488"/>
                    <a:pt x="21600" y="21457"/>
                  </a:cubicBezTo>
                  <a:cubicBezTo>
                    <a:pt x="21600" y="22835"/>
                    <a:pt x="21468" y="24210"/>
                    <a:pt x="21206" y="25563"/>
                  </a:cubicBezTo>
                  <a:lnTo>
                    <a:pt x="0" y="21457"/>
                  </a:lnTo>
                  <a:lnTo>
                    <a:pt x="2483" y="0"/>
                  </a:lnTo>
                  <a:close/>
                </a:path>
              </a:pathLst>
            </a:custGeom>
            <a:noFill/>
            <a:ln w="34925">
              <a:solidFill>
                <a:srgbClr val="FF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aphicFrame>
          <p:nvGraphicFramePr>
            <p:cNvPr id="7198" name="Object 91"/>
            <p:cNvGraphicFramePr>
              <a:graphicFrameLocks noChangeAspect="1"/>
            </p:cNvGraphicFramePr>
            <p:nvPr/>
          </p:nvGraphicFramePr>
          <p:xfrm>
            <a:off x="4192588" y="6089650"/>
            <a:ext cx="107950" cy="1333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" name="Equation" r:id="rId23" imgW="165100" imgH="215900" progId="Equation.3">
                    <p:embed/>
                  </p:oleObj>
                </mc:Choice>
                <mc:Fallback>
                  <p:oleObj name="Equation" r:id="rId23" imgW="165100" imgH="215900" progId="Equation.3">
                    <p:embed/>
                    <p:pic>
                      <p:nvPicPr>
                        <p:cNvPr id="0" name="Object 9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92588" y="6089650"/>
                          <a:ext cx="107950" cy="1333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199" name="Freeform 93"/>
            <p:cNvSpPr/>
            <p:nvPr/>
          </p:nvSpPr>
          <p:spPr bwMode="auto">
            <a:xfrm>
              <a:off x="3521075" y="5167313"/>
              <a:ext cx="654050" cy="828675"/>
            </a:xfrm>
            <a:custGeom>
              <a:avLst/>
              <a:gdLst>
                <a:gd name="T0" fmla="*/ 0 w 703"/>
                <a:gd name="T1" fmla="*/ 2147483647 h 1020"/>
                <a:gd name="T2" fmla="*/ 2147483647 w 703"/>
                <a:gd name="T3" fmla="*/ 2147483647 h 1020"/>
                <a:gd name="T4" fmla="*/ 2147483647 w 703"/>
                <a:gd name="T5" fmla="*/ 2147483647 h 1020"/>
                <a:gd name="T6" fmla="*/ 2147483647 w 703"/>
                <a:gd name="T7" fmla="*/ 2147483647 h 102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03"/>
                <a:gd name="T13" fmla="*/ 0 h 1020"/>
                <a:gd name="T14" fmla="*/ 703 w 703"/>
                <a:gd name="T15" fmla="*/ 1020 h 102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03" h="1020">
                  <a:moveTo>
                    <a:pt x="0" y="279"/>
                  </a:moveTo>
                  <a:cubicBezTo>
                    <a:pt x="238" y="139"/>
                    <a:pt x="477" y="0"/>
                    <a:pt x="590" y="98"/>
                  </a:cubicBezTo>
                  <a:cubicBezTo>
                    <a:pt x="703" y="196"/>
                    <a:pt x="665" y="718"/>
                    <a:pt x="680" y="869"/>
                  </a:cubicBezTo>
                  <a:cubicBezTo>
                    <a:pt x="695" y="1020"/>
                    <a:pt x="687" y="1012"/>
                    <a:pt x="680" y="1005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200" name="Oval 2"/>
            <p:cNvSpPr>
              <a:spLocks noChangeArrowheads="1"/>
            </p:cNvSpPr>
            <p:nvPr/>
          </p:nvSpPr>
          <p:spPr bwMode="auto">
            <a:xfrm>
              <a:off x="3832225" y="5627688"/>
              <a:ext cx="274638" cy="349250"/>
            </a:xfrm>
            <a:prstGeom prst="ellipse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FF0000"/>
                </a:buClr>
                <a:buFont typeface="Wingdings" panose="05000000000000000000" pitchFamily="2" charset="2"/>
                <a:buChar char="q"/>
                <a:defRPr sz="2400">
                  <a:solidFill>
                    <a:srgbClr val="0000CC"/>
                  </a:solidFill>
                  <a:latin typeface="Arial" panose="020B0604020202090204" pitchFamily="34" charset="0"/>
                  <a:cs typeface="Arial" panose="020B060402020209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o"/>
                <a:defRPr sz="2000">
                  <a:solidFill>
                    <a:srgbClr val="0000CC"/>
                  </a:solidFill>
                  <a:latin typeface="Arial" panose="020B0604020202090204" pitchFamily="34" charset="0"/>
                  <a:cs typeface="Arial" panose="020B060402020209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>
                  <a:solidFill>
                    <a:srgbClr val="0000CC"/>
                  </a:solidFill>
                  <a:latin typeface="Arial" panose="020B0604020202090204" pitchFamily="34" charset="0"/>
                  <a:cs typeface="Arial" panose="020B060402020209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anose="05000000000000000000" pitchFamily="2" charset="2"/>
                <a:buChar char="§"/>
                <a:defRPr sz="2000">
                  <a:solidFill>
                    <a:srgbClr val="0000CC"/>
                  </a:solidFill>
                  <a:latin typeface="Arial" panose="020B0604020202090204" pitchFamily="34" charset="0"/>
                  <a:cs typeface="Arial" panose="020B060402020209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anose="05000000000000000000" pitchFamily="2" charset="2"/>
                <a:buChar char="Ø"/>
                <a:defRPr sz="2000">
                  <a:solidFill>
                    <a:srgbClr val="0000CC"/>
                  </a:solidFill>
                  <a:latin typeface="Courier New" panose="02070409020205090404" pitchFamily="49" charset="0"/>
                  <a:cs typeface="Arial" panose="020B060402020209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000">
                  <a:solidFill>
                    <a:srgbClr val="0000CC"/>
                  </a:solidFill>
                  <a:latin typeface="Courier New" panose="02070409020205090404" pitchFamily="49" charset="0"/>
                  <a:cs typeface="Arial" panose="020B060402020209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000">
                  <a:solidFill>
                    <a:srgbClr val="0000CC"/>
                  </a:solidFill>
                  <a:latin typeface="Courier New" panose="02070409020205090404" pitchFamily="49" charset="0"/>
                  <a:cs typeface="Arial" panose="020B060402020209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000">
                  <a:solidFill>
                    <a:srgbClr val="0000CC"/>
                  </a:solidFill>
                  <a:latin typeface="Courier New" panose="02070409020205090404" pitchFamily="49" charset="0"/>
                  <a:cs typeface="Arial" panose="020B060402020209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000">
                  <a:solidFill>
                    <a:srgbClr val="0000CC"/>
                  </a:solidFill>
                  <a:latin typeface="Courier New" panose="02070409020205090404" pitchFamily="49" charset="0"/>
                  <a:cs typeface="Arial" panose="020B060402020209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GB" altLang="en-US" sz="1800">
                  <a:solidFill>
                    <a:schemeClr val="tx1"/>
                  </a:solidFill>
                </a:rPr>
                <a:t>?</a:t>
              </a:r>
              <a:endParaRPr lang="en-GB" altLang="en-US" sz="1800">
                <a:solidFill>
                  <a:schemeClr val="tx1"/>
                </a:solidFill>
              </a:endParaRPr>
            </a:p>
          </p:txBody>
        </p:sp>
        <p:sp>
          <p:nvSpPr>
            <p:cNvPr id="7201" name="Line 84"/>
            <p:cNvSpPr>
              <a:spLocks noChangeShapeType="1"/>
            </p:cNvSpPr>
            <p:nvPr/>
          </p:nvSpPr>
          <p:spPr bwMode="auto">
            <a:xfrm>
              <a:off x="4454525" y="5651500"/>
              <a:ext cx="261938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7202" name="Picture 21"/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16463" y="5364163"/>
              <a:ext cx="700087" cy="590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aphicFrame>
          <p:nvGraphicFramePr>
            <p:cNvPr id="7203" name="Object 87"/>
            <p:cNvGraphicFramePr>
              <a:graphicFrameLocks noChangeAspect="1"/>
            </p:cNvGraphicFramePr>
            <p:nvPr/>
          </p:nvGraphicFramePr>
          <p:xfrm>
            <a:off x="5534025" y="5232400"/>
            <a:ext cx="117475" cy="1333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" name="Equation" r:id="rId24" imgW="177800" imgH="215900" progId="Equation.3">
                    <p:embed/>
                  </p:oleObj>
                </mc:Choice>
                <mc:Fallback>
                  <p:oleObj name="Equation" r:id="rId24" imgW="177800" imgH="215900" progId="Equation.3">
                    <p:embed/>
                    <p:pic>
                      <p:nvPicPr>
                        <p:cNvPr id="0" name="Object 8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534025" y="5232400"/>
                          <a:ext cx="117475" cy="1333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204" name="Line 88"/>
            <p:cNvSpPr>
              <a:spLocks noChangeShapeType="1"/>
            </p:cNvSpPr>
            <p:nvPr/>
          </p:nvSpPr>
          <p:spPr bwMode="auto">
            <a:xfrm>
              <a:off x="5557838" y="6049963"/>
              <a:ext cx="987425" cy="2698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205" name="Line 89"/>
            <p:cNvSpPr>
              <a:spLocks noChangeShapeType="1"/>
            </p:cNvSpPr>
            <p:nvPr/>
          </p:nvSpPr>
          <p:spPr bwMode="auto">
            <a:xfrm flipV="1">
              <a:off x="5673725" y="5148263"/>
              <a:ext cx="0" cy="88741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206" name="Arc 90"/>
            <p:cNvSpPr/>
            <p:nvPr/>
          </p:nvSpPr>
          <p:spPr bwMode="auto">
            <a:xfrm rot="10267717">
              <a:off x="5754688" y="5300663"/>
              <a:ext cx="666750" cy="785812"/>
            </a:xfrm>
            <a:custGeom>
              <a:avLst/>
              <a:gdLst>
                <a:gd name="T0" fmla="*/ 0 w 21600"/>
                <a:gd name="T1" fmla="*/ 0 h 25563"/>
                <a:gd name="T2" fmla="*/ 0 w 21600"/>
                <a:gd name="T3" fmla="*/ 0 h 25563"/>
                <a:gd name="T4" fmla="*/ 0 w 21600"/>
                <a:gd name="T5" fmla="*/ 0 h 25563"/>
                <a:gd name="T6" fmla="*/ 0 60000 65536"/>
                <a:gd name="T7" fmla="*/ 0 60000 65536"/>
                <a:gd name="T8" fmla="*/ 0 60000 65536"/>
                <a:gd name="T9" fmla="*/ 0 w 21600"/>
                <a:gd name="T10" fmla="*/ 0 h 25563"/>
                <a:gd name="T11" fmla="*/ 21600 w 21600"/>
                <a:gd name="T12" fmla="*/ 25563 h 25563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5563" fill="none" extrusionOk="0">
                  <a:moveTo>
                    <a:pt x="2483" y="0"/>
                  </a:moveTo>
                  <a:cubicBezTo>
                    <a:pt x="13379" y="1261"/>
                    <a:pt x="21600" y="10488"/>
                    <a:pt x="21600" y="21457"/>
                  </a:cubicBezTo>
                  <a:cubicBezTo>
                    <a:pt x="21600" y="22835"/>
                    <a:pt x="21468" y="24210"/>
                    <a:pt x="21206" y="25563"/>
                  </a:cubicBezTo>
                </a:path>
                <a:path w="21600" h="25563" stroke="0" extrusionOk="0">
                  <a:moveTo>
                    <a:pt x="2483" y="0"/>
                  </a:moveTo>
                  <a:cubicBezTo>
                    <a:pt x="13379" y="1261"/>
                    <a:pt x="21600" y="10488"/>
                    <a:pt x="21600" y="21457"/>
                  </a:cubicBezTo>
                  <a:cubicBezTo>
                    <a:pt x="21600" y="22835"/>
                    <a:pt x="21468" y="24210"/>
                    <a:pt x="21206" y="25563"/>
                  </a:cubicBezTo>
                  <a:lnTo>
                    <a:pt x="0" y="21457"/>
                  </a:lnTo>
                  <a:lnTo>
                    <a:pt x="2483" y="0"/>
                  </a:lnTo>
                  <a:close/>
                </a:path>
              </a:pathLst>
            </a:custGeom>
            <a:noFill/>
            <a:ln w="34925">
              <a:solidFill>
                <a:srgbClr val="FF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aphicFrame>
          <p:nvGraphicFramePr>
            <p:cNvPr id="7207" name="Object 91"/>
            <p:cNvGraphicFramePr>
              <a:graphicFrameLocks noChangeAspect="1"/>
            </p:cNvGraphicFramePr>
            <p:nvPr/>
          </p:nvGraphicFramePr>
          <p:xfrm>
            <a:off x="6413500" y="6103938"/>
            <a:ext cx="106363" cy="1333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" name="Equation" r:id="rId25" imgW="165100" imgH="215900" progId="Equation.3">
                    <p:embed/>
                  </p:oleObj>
                </mc:Choice>
                <mc:Fallback>
                  <p:oleObj name="Equation" r:id="rId25" imgW="165100" imgH="215900" progId="Equation.3">
                    <p:embed/>
                    <p:pic>
                      <p:nvPicPr>
                        <p:cNvPr id="0" name="Object 9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413500" y="6103938"/>
                          <a:ext cx="106363" cy="1333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208" name="Freeform 93"/>
            <p:cNvSpPr/>
            <p:nvPr/>
          </p:nvSpPr>
          <p:spPr bwMode="auto">
            <a:xfrm>
              <a:off x="5740400" y="5181600"/>
              <a:ext cx="654050" cy="828675"/>
            </a:xfrm>
            <a:custGeom>
              <a:avLst/>
              <a:gdLst>
                <a:gd name="T0" fmla="*/ 0 w 703"/>
                <a:gd name="T1" fmla="*/ 2147483647 h 1020"/>
                <a:gd name="T2" fmla="*/ 2147483647 w 703"/>
                <a:gd name="T3" fmla="*/ 2147483647 h 1020"/>
                <a:gd name="T4" fmla="*/ 2147483647 w 703"/>
                <a:gd name="T5" fmla="*/ 2147483647 h 1020"/>
                <a:gd name="T6" fmla="*/ 2147483647 w 703"/>
                <a:gd name="T7" fmla="*/ 2147483647 h 102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03"/>
                <a:gd name="T13" fmla="*/ 0 h 1020"/>
                <a:gd name="T14" fmla="*/ 703 w 703"/>
                <a:gd name="T15" fmla="*/ 1020 h 102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03" h="1020">
                  <a:moveTo>
                    <a:pt x="0" y="279"/>
                  </a:moveTo>
                  <a:cubicBezTo>
                    <a:pt x="238" y="139"/>
                    <a:pt x="477" y="0"/>
                    <a:pt x="590" y="98"/>
                  </a:cubicBezTo>
                  <a:cubicBezTo>
                    <a:pt x="703" y="196"/>
                    <a:pt x="665" y="718"/>
                    <a:pt x="680" y="869"/>
                  </a:cubicBezTo>
                  <a:cubicBezTo>
                    <a:pt x="695" y="1020"/>
                    <a:pt x="687" y="1012"/>
                    <a:pt x="680" y="1005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209" name="Line 84"/>
            <p:cNvSpPr>
              <a:spLocks noChangeShapeType="1"/>
            </p:cNvSpPr>
            <p:nvPr/>
          </p:nvSpPr>
          <p:spPr bwMode="auto">
            <a:xfrm>
              <a:off x="5292725" y="5651500"/>
              <a:ext cx="26035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10" name="Oval 75"/>
            <p:cNvSpPr>
              <a:spLocks noChangeArrowheads="1"/>
            </p:cNvSpPr>
            <p:nvPr/>
          </p:nvSpPr>
          <p:spPr bwMode="auto">
            <a:xfrm>
              <a:off x="6084888" y="5865813"/>
              <a:ext cx="50800" cy="74612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FF0000"/>
                </a:buClr>
                <a:buFont typeface="Wingdings" panose="05000000000000000000" pitchFamily="2" charset="2"/>
                <a:buChar char="q"/>
                <a:defRPr sz="2400">
                  <a:solidFill>
                    <a:srgbClr val="0000CC"/>
                  </a:solidFill>
                  <a:latin typeface="Arial" panose="020B0604020202090204" pitchFamily="34" charset="0"/>
                  <a:cs typeface="Arial" panose="020B060402020209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o"/>
                <a:defRPr sz="2000">
                  <a:solidFill>
                    <a:srgbClr val="0000CC"/>
                  </a:solidFill>
                  <a:latin typeface="Arial" panose="020B0604020202090204" pitchFamily="34" charset="0"/>
                  <a:cs typeface="Arial" panose="020B060402020209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>
                  <a:solidFill>
                    <a:srgbClr val="0000CC"/>
                  </a:solidFill>
                  <a:latin typeface="Arial" panose="020B0604020202090204" pitchFamily="34" charset="0"/>
                  <a:cs typeface="Arial" panose="020B060402020209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anose="05000000000000000000" pitchFamily="2" charset="2"/>
                <a:buChar char="§"/>
                <a:defRPr sz="2000">
                  <a:solidFill>
                    <a:srgbClr val="0000CC"/>
                  </a:solidFill>
                  <a:latin typeface="Arial" panose="020B0604020202090204" pitchFamily="34" charset="0"/>
                  <a:cs typeface="Arial" panose="020B060402020209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anose="05000000000000000000" pitchFamily="2" charset="2"/>
                <a:buChar char="Ø"/>
                <a:defRPr sz="2000">
                  <a:solidFill>
                    <a:srgbClr val="0000CC"/>
                  </a:solidFill>
                  <a:latin typeface="Courier New" panose="02070409020205090404" pitchFamily="49" charset="0"/>
                  <a:cs typeface="Arial" panose="020B060402020209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000">
                  <a:solidFill>
                    <a:srgbClr val="0000CC"/>
                  </a:solidFill>
                  <a:latin typeface="Courier New" panose="02070409020205090404" pitchFamily="49" charset="0"/>
                  <a:cs typeface="Arial" panose="020B060402020209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000">
                  <a:solidFill>
                    <a:srgbClr val="0000CC"/>
                  </a:solidFill>
                  <a:latin typeface="Courier New" panose="02070409020205090404" pitchFamily="49" charset="0"/>
                  <a:cs typeface="Arial" panose="020B060402020209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000">
                  <a:solidFill>
                    <a:srgbClr val="0000CC"/>
                  </a:solidFill>
                  <a:latin typeface="Courier New" panose="02070409020205090404" pitchFamily="49" charset="0"/>
                  <a:cs typeface="Arial" panose="020B060402020209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000">
                  <a:solidFill>
                    <a:srgbClr val="0000CC"/>
                  </a:solidFill>
                  <a:latin typeface="Courier New" panose="02070409020205090404" pitchFamily="49" charset="0"/>
                  <a:cs typeface="Arial" panose="020B060402020209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chemeClr val="tx1"/>
                </a:solidFill>
              </a:endParaRPr>
            </a:p>
          </p:txBody>
        </p:sp>
        <p:sp>
          <p:nvSpPr>
            <p:cNvPr id="7211" name="Oval 75"/>
            <p:cNvSpPr>
              <a:spLocks noChangeArrowheads="1"/>
            </p:cNvSpPr>
            <p:nvPr/>
          </p:nvSpPr>
          <p:spPr bwMode="auto">
            <a:xfrm>
              <a:off x="6176963" y="5937250"/>
              <a:ext cx="50800" cy="74613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FF0000"/>
                </a:buClr>
                <a:buFont typeface="Wingdings" panose="05000000000000000000" pitchFamily="2" charset="2"/>
                <a:buChar char="q"/>
                <a:defRPr sz="2400">
                  <a:solidFill>
                    <a:srgbClr val="0000CC"/>
                  </a:solidFill>
                  <a:latin typeface="Arial" panose="020B0604020202090204" pitchFamily="34" charset="0"/>
                  <a:cs typeface="Arial" panose="020B060402020209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o"/>
                <a:defRPr sz="2000">
                  <a:solidFill>
                    <a:srgbClr val="0000CC"/>
                  </a:solidFill>
                  <a:latin typeface="Arial" panose="020B0604020202090204" pitchFamily="34" charset="0"/>
                  <a:cs typeface="Arial" panose="020B060402020209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>
                  <a:solidFill>
                    <a:srgbClr val="0000CC"/>
                  </a:solidFill>
                  <a:latin typeface="Arial" panose="020B0604020202090204" pitchFamily="34" charset="0"/>
                  <a:cs typeface="Arial" panose="020B060402020209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anose="05000000000000000000" pitchFamily="2" charset="2"/>
                <a:buChar char="§"/>
                <a:defRPr sz="2000">
                  <a:solidFill>
                    <a:srgbClr val="0000CC"/>
                  </a:solidFill>
                  <a:latin typeface="Arial" panose="020B0604020202090204" pitchFamily="34" charset="0"/>
                  <a:cs typeface="Arial" panose="020B060402020209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anose="05000000000000000000" pitchFamily="2" charset="2"/>
                <a:buChar char="Ø"/>
                <a:defRPr sz="2000">
                  <a:solidFill>
                    <a:srgbClr val="0000CC"/>
                  </a:solidFill>
                  <a:latin typeface="Courier New" panose="02070409020205090404" pitchFamily="49" charset="0"/>
                  <a:cs typeface="Arial" panose="020B060402020209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000">
                  <a:solidFill>
                    <a:srgbClr val="0000CC"/>
                  </a:solidFill>
                  <a:latin typeface="Courier New" panose="02070409020205090404" pitchFamily="49" charset="0"/>
                  <a:cs typeface="Arial" panose="020B060402020209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000">
                  <a:solidFill>
                    <a:srgbClr val="0000CC"/>
                  </a:solidFill>
                  <a:latin typeface="Courier New" panose="02070409020205090404" pitchFamily="49" charset="0"/>
                  <a:cs typeface="Arial" panose="020B060402020209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000">
                  <a:solidFill>
                    <a:srgbClr val="0000CC"/>
                  </a:solidFill>
                  <a:latin typeface="Courier New" panose="02070409020205090404" pitchFamily="49" charset="0"/>
                  <a:cs typeface="Arial" panose="020B060402020209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000">
                  <a:solidFill>
                    <a:srgbClr val="0000CC"/>
                  </a:solidFill>
                  <a:latin typeface="Courier New" panose="02070409020205090404" pitchFamily="49" charset="0"/>
                  <a:cs typeface="Arial" panose="020B060402020209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chemeClr val="tx1"/>
                </a:solidFill>
              </a:endParaRPr>
            </a:p>
          </p:txBody>
        </p:sp>
        <p:sp>
          <p:nvSpPr>
            <p:cNvPr id="7212" name="Oval 75"/>
            <p:cNvSpPr>
              <a:spLocks noChangeArrowheads="1"/>
            </p:cNvSpPr>
            <p:nvPr/>
          </p:nvSpPr>
          <p:spPr bwMode="auto">
            <a:xfrm>
              <a:off x="6300788" y="5940425"/>
              <a:ext cx="50800" cy="74613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FF0000"/>
                </a:buClr>
                <a:buFont typeface="Wingdings" panose="05000000000000000000" pitchFamily="2" charset="2"/>
                <a:buChar char="q"/>
                <a:defRPr sz="2400">
                  <a:solidFill>
                    <a:srgbClr val="0000CC"/>
                  </a:solidFill>
                  <a:latin typeface="Arial" panose="020B0604020202090204" pitchFamily="34" charset="0"/>
                  <a:cs typeface="Arial" panose="020B060402020209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o"/>
                <a:defRPr sz="2000">
                  <a:solidFill>
                    <a:srgbClr val="0000CC"/>
                  </a:solidFill>
                  <a:latin typeface="Arial" panose="020B0604020202090204" pitchFamily="34" charset="0"/>
                  <a:cs typeface="Arial" panose="020B060402020209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>
                  <a:solidFill>
                    <a:srgbClr val="0000CC"/>
                  </a:solidFill>
                  <a:latin typeface="Arial" panose="020B0604020202090204" pitchFamily="34" charset="0"/>
                  <a:cs typeface="Arial" panose="020B060402020209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anose="05000000000000000000" pitchFamily="2" charset="2"/>
                <a:buChar char="§"/>
                <a:defRPr sz="2000">
                  <a:solidFill>
                    <a:srgbClr val="0000CC"/>
                  </a:solidFill>
                  <a:latin typeface="Arial" panose="020B0604020202090204" pitchFamily="34" charset="0"/>
                  <a:cs typeface="Arial" panose="020B060402020209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anose="05000000000000000000" pitchFamily="2" charset="2"/>
                <a:buChar char="Ø"/>
                <a:defRPr sz="2000">
                  <a:solidFill>
                    <a:srgbClr val="0000CC"/>
                  </a:solidFill>
                  <a:latin typeface="Courier New" panose="02070409020205090404" pitchFamily="49" charset="0"/>
                  <a:cs typeface="Arial" panose="020B060402020209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000">
                  <a:solidFill>
                    <a:srgbClr val="0000CC"/>
                  </a:solidFill>
                  <a:latin typeface="Courier New" panose="02070409020205090404" pitchFamily="49" charset="0"/>
                  <a:cs typeface="Arial" panose="020B060402020209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000">
                  <a:solidFill>
                    <a:srgbClr val="0000CC"/>
                  </a:solidFill>
                  <a:latin typeface="Courier New" panose="02070409020205090404" pitchFamily="49" charset="0"/>
                  <a:cs typeface="Arial" panose="020B060402020209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000">
                  <a:solidFill>
                    <a:srgbClr val="0000CC"/>
                  </a:solidFill>
                  <a:latin typeface="Courier New" panose="02070409020205090404" pitchFamily="49" charset="0"/>
                  <a:cs typeface="Arial" panose="020B060402020209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000">
                  <a:solidFill>
                    <a:srgbClr val="0000CC"/>
                  </a:solidFill>
                  <a:latin typeface="Courier New" panose="02070409020205090404" pitchFamily="49" charset="0"/>
                  <a:cs typeface="Arial" panose="020B060402020209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chemeClr val="tx1"/>
                </a:solidFill>
              </a:endParaRPr>
            </a:p>
          </p:txBody>
        </p:sp>
        <p:sp>
          <p:nvSpPr>
            <p:cNvPr id="7213" name="Oval 75"/>
            <p:cNvSpPr>
              <a:spLocks noChangeArrowheads="1"/>
            </p:cNvSpPr>
            <p:nvPr/>
          </p:nvSpPr>
          <p:spPr bwMode="auto">
            <a:xfrm>
              <a:off x="6248400" y="5937250"/>
              <a:ext cx="52388" cy="74613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FF0000"/>
                </a:buClr>
                <a:buFont typeface="Wingdings" panose="05000000000000000000" pitchFamily="2" charset="2"/>
                <a:buChar char="q"/>
                <a:defRPr sz="2400">
                  <a:solidFill>
                    <a:srgbClr val="0000CC"/>
                  </a:solidFill>
                  <a:latin typeface="Arial" panose="020B0604020202090204" pitchFamily="34" charset="0"/>
                  <a:cs typeface="Arial" panose="020B060402020209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o"/>
                <a:defRPr sz="2000">
                  <a:solidFill>
                    <a:srgbClr val="0000CC"/>
                  </a:solidFill>
                  <a:latin typeface="Arial" panose="020B0604020202090204" pitchFamily="34" charset="0"/>
                  <a:cs typeface="Arial" panose="020B060402020209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>
                  <a:solidFill>
                    <a:srgbClr val="0000CC"/>
                  </a:solidFill>
                  <a:latin typeface="Arial" panose="020B0604020202090204" pitchFamily="34" charset="0"/>
                  <a:cs typeface="Arial" panose="020B060402020209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anose="05000000000000000000" pitchFamily="2" charset="2"/>
                <a:buChar char="§"/>
                <a:defRPr sz="2000">
                  <a:solidFill>
                    <a:srgbClr val="0000CC"/>
                  </a:solidFill>
                  <a:latin typeface="Arial" panose="020B0604020202090204" pitchFamily="34" charset="0"/>
                  <a:cs typeface="Arial" panose="020B060402020209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anose="05000000000000000000" pitchFamily="2" charset="2"/>
                <a:buChar char="Ø"/>
                <a:defRPr sz="2000">
                  <a:solidFill>
                    <a:srgbClr val="0000CC"/>
                  </a:solidFill>
                  <a:latin typeface="Courier New" panose="02070409020205090404" pitchFamily="49" charset="0"/>
                  <a:cs typeface="Arial" panose="020B060402020209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000">
                  <a:solidFill>
                    <a:srgbClr val="0000CC"/>
                  </a:solidFill>
                  <a:latin typeface="Courier New" panose="02070409020205090404" pitchFamily="49" charset="0"/>
                  <a:cs typeface="Arial" panose="020B060402020209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000">
                  <a:solidFill>
                    <a:srgbClr val="0000CC"/>
                  </a:solidFill>
                  <a:latin typeface="Courier New" panose="02070409020205090404" pitchFamily="49" charset="0"/>
                  <a:cs typeface="Arial" panose="020B060402020209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000">
                  <a:solidFill>
                    <a:srgbClr val="0000CC"/>
                  </a:solidFill>
                  <a:latin typeface="Courier New" panose="02070409020205090404" pitchFamily="49" charset="0"/>
                  <a:cs typeface="Arial" panose="020B060402020209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000">
                  <a:solidFill>
                    <a:srgbClr val="0000CC"/>
                  </a:solidFill>
                  <a:latin typeface="Courier New" panose="02070409020205090404" pitchFamily="49" charset="0"/>
                  <a:cs typeface="Arial" panose="020B060402020209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chemeClr val="tx1"/>
                </a:solidFill>
              </a:endParaRPr>
            </a:p>
          </p:txBody>
        </p:sp>
        <p:sp>
          <p:nvSpPr>
            <p:cNvPr id="7214" name="Oval 75"/>
            <p:cNvSpPr>
              <a:spLocks noChangeArrowheads="1"/>
            </p:cNvSpPr>
            <p:nvPr/>
          </p:nvSpPr>
          <p:spPr bwMode="auto">
            <a:xfrm>
              <a:off x="6011863" y="5795963"/>
              <a:ext cx="50800" cy="74612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FF0000"/>
                </a:buClr>
                <a:buFont typeface="Wingdings" panose="05000000000000000000" pitchFamily="2" charset="2"/>
                <a:buChar char="q"/>
                <a:defRPr sz="2400">
                  <a:solidFill>
                    <a:srgbClr val="0000CC"/>
                  </a:solidFill>
                  <a:latin typeface="Arial" panose="020B0604020202090204" pitchFamily="34" charset="0"/>
                  <a:cs typeface="Arial" panose="020B060402020209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o"/>
                <a:defRPr sz="2000">
                  <a:solidFill>
                    <a:srgbClr val="0000CC"/>
                  </a:solidFill>
                  <a:latin typeface="Arial" panose="020B0604020202090204" pitchFamily="34" charset="0"/>
                  <a:cs typeface="Arial" panose="020B060402020209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>
                  <a:solidFill>
                    <a:srgbClr val="0000CC"/>
                  </a:solidFill>
                  <a:latin typeface="Arial" panose="020B0604020202090204" pitchFamily="34" charset="0"/>
                  <a:cs typeface="Arial" panose="020B060402020209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anose="05000000000000000000" pitchFamily="2" charset="2"/>
                <a:buChar char="§"/>
                <a:defRPr sz="2000">
                  <a:solidFill>
                    <a:srgbClr val="0000CC"/>
                  </a:solidFill>
                  <a:latin typeface="Arial" panose="020B0604020202090204" pitchFamily="34" charset="0"/>
                  <a:cs typeface="Arial" panose="020B060402020209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anose="05000000000000000000" pitchFamily="2" charset="2"/>
                <a:buChar char="Ø"/>
                <a:defRPr sz="2000">
                  <a:solidFill>
                    <a:srgbClr val="0000CC"/>
                  </a:solidFill>
                  <a:latin typeface="Courier New" panose="02070409020205090404" pitchFamily="49" charset="0"/>
                  <a:cs typeface="Arial" panose="020B060402020209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000">
                  <a:solidFill>
                    <a:srgbClr val="0000CC"/>
                  </a:solidFill>
                  <a:latin typeface="Courier New" panose="02070409020205090404" pitchFamily="49" charset="0"/>
                  <a:cs typeface="Arial" panose="020B060402020209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000">
                  <a:solidFill>
                    <a:srgbClr val="0000CC"/>
                  </a:solidFill>
                  <a:latin typeface="Courier New" panose="02070409020205090404" pitchFamily="49" charset="0"/>
                  <a:cs typeface="Arial" panose="020B060402020209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000">
                  <a:solidFill>
                    <a:srgbClr val="0000CC"/>
                  </a:solidFill>
                  <a:latin typeface="Courier New" panose="02070409020205090404" pitchFamily="49" charset="0"/>
                  <a:cs typeface="Arial" panose="020B060402020209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000">
                  <a:solidFill>
                    <a:srgbClr val="0000CC"/>
                  </a:solidFill>
                  <a:latin typeface="Courier New" panose="02070409020205090404" pitchFamily="49" charset="0"/>
                  <a:cs typeface="Arial" panose="020B060402020209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chemeClr val="tx1"/>
                </a:solidFill>
              </a:endParaRPr>
            </a:p>
          </p:txBody>
        </p:sp>
        <p:sp>
          <p:nvSpPr>
            <p:cNvPr id="7215" name="Line 84"/>
            <p:cNvSpPr>
              <a:spLocks noChangeShapeType="1"/>
            </p:cNvSpPr>
            <p:nvPr/>
          </p:nvSpPr>
          <p:spPr bwMode="auto">
            <a:xfrm>
              <a:off x="6732588" y="5651500"/>
              <a:ext cx="26035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16" name="Oval 3"/>
            <p:cNvSpPr>
              <a:spLocks noChangeArrowheads="1"/>
            </p:cNvSpPr>
            <p:nvPr/>
          </p:nvSpPr>
          <p:spPr bwMode="auto">
            <a:xfrm>
              <a:off x="7956550" y="5708650"/>
              <a:ext cx="95250" cy="68263"/>
            </a:xfrm>
            <a:prstGeom prst="ellipse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FF0000"/>
                </a:buClr>
                <a:buFont typeface="Wingdings" panose="05000000000000000000" pitchFamily="2" charset="2"/>
                <a:buChar char="q"/>
                <a:defRPr sz="2400">
                  <a:solidFill>
                    <a:srgbClr val="0000CC"/>
                  </a:solidFill>
                  <a:latin typeface="Arial" panose="020B0604020202090204" pitchFamily="34" charset="0"/>
                  <a:cs typeface="Arial" panose="020B060402020209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o"/>
                <a:defRPr sz="2000">
                  <a:solidFill>
                    <a:srgbClr val="0000CC"/>
                  </a:solidFill>
                  <a:latin typeface="Arial" panose="020B0604020202090204" pitchFamily="34" charset="0"/>
                  <a:cs typeface="Arial" panose="020B060402020209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>
                  <a:solidFill>
                    <a:srgbClr val="0000CC"/>
                  </a:solidFill>
                  <a:latin typeface="Arial" panose="020B0604020202090204" pitchFamily="34" charset="0"/>
                  <a:cs typeface="Arial" panose="020B060402020209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anose="05000000000000000000" pitchFamily="2" charset="2"/>
                <a:buChar char="§"/>
                <a:defRPr sz="2000">
                  <a:solidFill>
                    <a:srgbClr val="0000CC"/>
                  </a:solidFill>
                  <a:latin typeface="Arial" panose="020B0604020202090204" pitchFamily="34" charset="0"/>
                  <a:cs typeface="Arial" panose="020B060402020209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anose="05000000000000000000" pitchFamily="2" charset="2"/>
                <a:buChar char="Ø"/>
                <a:defRPr sz="2000">
                  <a:solidFill>
                    <a:srgbClr val="0000CC"/>
                  </a:solidFill>
                  <a:latin typeface="Courier New" panose="02070409020205090404" pitchFamily="49" charset="0"/>
                  <a:cs typeface="Arial" panose="020B060402020209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000">
                  <a:solidFill>
                    <a:srgbClr val="0000CC"/>
                  </a:solidFill>
                  <a:latin typeface="Courier New" panose="02070409020205090404" pitchFamily="49" charset="0"/>
                  <a:cs typeface="Arial" panose="020B060402020209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000">
                  <a:solidFill>
                    <a:srgbClr val="0000CC"/>
                  </a:solidFill>
                  <a:latin typeface="Courier New" panose="02070409020205090404" pitchFamily="49" charset="0"/>
                  <a:cs typeface="Arial" panose="020B060402020209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000">
                  <a:solidFill>
                    <a:srgbClr val="0000CC"/>
                  </a:solidFill>
                  <a:latin typeface="Courier New" panose="02070409020205090404" pitchFamily="49" charset="0"/>
                  <a:cs typeface="Arial" panose="020B060402020209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000">
                  <a:solidFill>
                    <a:srgbClr val="0000CC"/>
                  </a:solidFill>
                  <a:latin typeface="Courier New" panose="02070409020205090404" pitchFamily="49" charset="0"/>
                  <a:cs typeface="Arial" panose="020B060402020209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chemeClr val="tx1"/>
                </a:solidFill>
              </a:endParaRPr>
            </a:p>
          </p:txBody>
        </p:sp>
        <p:sp>
          <p:nvSpPr>
            <p:cNvPr id="7217" name="Oval 109"/>
            <p:cNvSpPr>
              <a:spLocks noChangeArrowheads="1"/>
            </p:cNvSpPr>
            <p:nvPr/>
          </p:nvSpPr>
          <p:spPr bwMode="auto">
            <a:xfrm>
              <a:off x="8108950" y="5708650"/>
              <a:ext cx="95250" cy="68263"/>
            </a:xfrm>
            <a:prstGeom prst="ellipse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FF0000"/>
                </a:buClr>
                <a:buFont typeface="Wingdings" panose="05000000000000000000" pitchFamily="2" charset="2"/>
                <a:buChar char="q"/>
                <a:defRPr sz="2400">
                  <a:solidFill>
                    <a:srgbClr val="0000CC"/>
                  </a:solidFill>
                  <a:latin typeface="Arial" panose="020B0604020202090204" pitchFamily="34" charset="0"/>
                  <a:cs typeface="Arial" panose="020B060402020209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o"/>
                <a:defRPr sz="2000">
                  <a:solidFill>
                    <a:srgbClr val="0000CC"/>
                  </a:solidFill>
                  <a:latin typeface="Arial" panose="020B0604020202090204" pitchFamily="34" charset="0"/>
                  <a:cs typeface="Arial" panose="020B060402020209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>
                  <a:solidFill>
                    <a:srgbClr val="0000CC"/>
                  </a:solidFill>
                  <a:latin typeface="Arial" panose="020B0604020202090204" pitchFamily="34" charset="0"/>
                  <a:cs typeface="Arial" panose="020B060402020209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anose="05000000000000000000" pitchFamily="2" charset="2"/>
                <a:buChar char="§"/>
                <a:defRPr sz="2000">
                  <a:solidFill>
                    <a:srgbClr val="0000CC"/>
                  </a:solidFill>
                  <a:latin typeface="Arial" panose="020B0604020202090204" pitchFamily="34" charset="0"/>
                  <a:cs typeface="Arial" panose="020B060402020209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anose="05000000000000000000" pitchFamily="2" charset="2"/>
                <a:buChar char="Ø"/>
                <a:defRPr sz="2000">
                  <a:solidFill>
                    <a:srgbClr val="0000CC"/>
                  </a:solidFill>
                  <a:latin typeface="Courier New" panose="02070409020205090404" pitchFamily="49" charset="0"/>
                  <a:cs typeface="Arial" panose="020B060402020209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000">
                  <a:solidFill>
                    <a:srgbClr val="0000CC"/>
                  </a:solidFill>
                  <a:latin typeface="Courier New" panose="02070409020205090404" pitchFamily="49" charset="0"/>
                  <a:cs typeface="Arial" panose="020B060402020209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000">
                  <a:solidFill>
                    <a:srgbClr val="0000CC"/>
                  </a:solidFill>
                  <a:latin typeface="Courier New" panose="02070409020205090404" pitchFamily="49" charset="0"/>
                  <a:cs typeface="Arial" panose="020B060402020209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000">
                  <a:solidFill>
                    <a:srgbClr val="0000CC"/>
                  </a:solidFill>
                  <a:latin typeface="Courier New" panose="02070409020205090404" pitchFamily="49" charset="0"/>
                  <a:cs typeface="Arial" panose="020B060402020209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000">
                  <a:solidFill>
                    <a:srgbClr val="0000CC"/>
                  </a:solidFill>
                  <a:latin typeface="Courier New" panose="02070409020205090404" pitchFamily="49" charset="0"/>
                  <a:cs typeface="Arial" panose="020B060402020209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chemeClr val="tx1"/>
                </a:solidFill>
              </a:endParaRPr>
            </a:p>
          </p:txBody>
        </p:sp>
        <p:sp>
          <p:nvSpPr>
            <p:cNvPr id="7218" name="Oval 110"/>
            <p:cNvSpPr>
              <a:spLocks noChangeArrowheads="1"/>
            </p:cNvSpPr>
            <p:nvPr/>
          </p:nvSpPr>
          <p:spPr bwMode="auto">
            <a:xfrm>
              <a:off x="8261350" y="5708650"/>
              <a:ext cx="95250" cy="68263"/>
            </a:xfrm>
            <a:prstGeom prst="ellipse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FF0000"/>
                </a:buClr>
                <a:buFont typeface="Wingdings" panose="05000000000000000000" pitchFamily="2" charset="2"/>
                <a:buChar char="q"/>
                <a:defRPr sz="2400">
                  <a:solidFill>
                    <a:srgbClr val="0000CC"/>
                  </a:solidFill>
                  <a:latin typeface="Arial" panose="020B0604020202090204" pitchFamily="34" charset="0"/>
                  <a:cs typeface="Arial" panose="020B060402020209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o"/>
                <a:defRPr sz="2000">
                  <a:solidFill>
                    <a:srgbClr val="0000CC"/>
                  </a:solidFill>
                  <a:latin typeface="Arial" panose="020B0604020202090204" pitchFamily="34" charset="0"/>
                  <a:cs typeface="Arial" panose="020B060402020209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>
                  <a:solidFill>
                    <a:srgbClr val="0000CC"/>
                  </a:solidFill>
                  <a:latin typeface="Arial" panose="020B0604020202090204" pitchFamily="34" charset="0"/>
                  <a:cs typeface="Arial" panose="020B060402020209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anose="05000000000000000000" pitchFamily="2" charset="2"/>
                <a:buChar char="§"/>
                <a:defRPr sz="2000">
                  <a:solidFill>
                    <a:srgbClr val="0000CC"/>
                  </a:solidFill>
                  <a:latin typeface="Arial" panose="020B0604020202090204" pitchFamily="34" charset="0"/>
                  <a:cs typeface="Arial" panose="020B060402020209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anose="05000000000000000000" pitchFamily="2" charset="2"/>
                <a:buChar char="Ø"/>
                <a:defRPr sz="2000">
                  <a:solidFill>
                    <a:srgbClr val="0000CC"/>
                  </a:solidFill>
                  <a:latin typeface="Courier New" panose="02070409020205090404" pitchFamily="49" charset="0"/>
                  <a:cs typeface="Arial" panose="020B060402020209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000">
                  <a:solidFill>
                    <a:srgbClr val="0000CC"/>
                  </a:solidFill>
                  <a:latin typeface="Courier New" panose="02070409020205090404" pitchFamily="49" charset="0"/>
                  <a:cs typeface="Arial" panose="020B060402020209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000">
                  <a:solidFill>
                    <a:srgbClr val="0000CC"/>
                  </a:solidFill>
                  <a:latin typeface="Courier New" panose="02070409020205090404" pitchFamily="49" charset="0"/>
                  <a:cs typeface="Arial" panose="020B060402020209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000">
                  <a:solidFill>
                    <a:srgbClr val="0000CC"/>
                  </a:solidFill>
                  <a:latin typeface="Courier New" panose="02070409020205090404" pitchFamily="49" charset="0"/>
                  <a:cs typeface="Arial" panose="020B060402020209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000">
                  <a:solidFill>
                    <a:srgbClr val="0000CC"/>
                  </a:solidFill>
                  <a:latin typeface="Courier New" panose="02070409020205090404" pitchFamily="49" charset="0"/>
                  <a:cs typeface="Arial" panose="020B060402020209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chemeClr val="tx1"/>
                </a:solidFill>
              </a:endParaRPr>
            </a:p>
          </p:txBody>
        </p:sp>
        <p:pic>
          <p:nvPicPr>
            <p:cNvPr id="7219" name="Picture 20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9925" y="5178425"/>
              <a:ext cx="604838" cy="9572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220" name="Line 84"/>
            <p:cNvSpPr>
              <a:spLocks noChangeShapeType="1"/>
            </p:cNvSpPr>
            <p:nvPr/>
          </p:nvSpPr>
          <p:spPr bwMode="auto">
            <a:xfrm>
              <a:off x="7596188" y="5703888"/>
              <a:ext cx="261937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7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altLang="en-US"/>
              <a:t>AE2AIM-Artificial Intelligence Methods</a:t>
            </a:r>
            <a:endParaRPr lang="tr-TR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85725" y="543560"/>
            <a:ext cx="55886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决策者在优化之前就给出偏好信息，通常是权重。</a:t>
            </a:r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191135" y="2595245"/>
            <a:ext cx="50152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先生成大量帕累托最优解，再由决策者从中选择。</a:t>
            </a:r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179705" y="4436745"/>
            <a:ext cx="49377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算法与决策者反复交互逐步收敛到最终解。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Title 1"/>
          <p:cNvSpPr>
            <a:spLocks noGrp="1"/>
          </p:cNvSpPr>
          <p:nvPr>
            <p:ph type="title"/>
          </p:nvPr>
        </p:nvSpPr>
        <p:spPr>
          <a:xfrm>
            <a:off x="538163" y="260350"/>
            <a:ext cx="8229600" cy="863600"/>
          </a:xfrm>
        </p:spPr>
        <p:txBody>
          <a:bodyPr>
            <a:normAutofit fontScale="90000"/>
          </a:bodyPr>
          <a:lstStyle/>
          <a:p>
            <a:r>
              <a:rPr lang="en-GB" altLang="en-US" sz="2400"/>
              <a:t>Evolutionary Algorithm (EA) </a:t>
            </a:r>
            <a:br>
              <a:rPr lang="en-GB" altLang="en-US" sz="2400"/>
            </a:br>
            <a:r>
              <a:rPr lang="en-GB" altLang="en-US" sz="2400"/>
              <a:t>=Population Based Iterative Search Method </a:t>
            </a:r>
            <a:br>
              <a:rPr lang="en-GB" altLang="en-US" sz="2400"/>
            </a:br>
            <a:endParaRPr lang="en-GB" altLang="en-US" sz="2400"/>
          </a:p>
        </p:txBody>
      </p:sp>
      <p:sp>
        <p:nvSpPr>
          <p:cNvPr id="1638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q"/>
              <a:defRPr sz="2400">
                <a:solidFill>
                  <a:srgbClr val="0000CC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o"/>
              <a:defRPr sz="2000">
                <a:solidFill>
                  <a:srgbClr val="0000CC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anose="05000000000000000000" pitchFamily="2" charset="2"/>
              <a:buChar char="ü"/>
              <a:defRPr sz="2000">
                <a:solidFill>
                  <a:srgbClr val="0000CC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Wingdings" panose="05000000000000000000" pitchFamily="2" charset="2"/>
              <a:buChar char="§"/>
              <a:defRPr sz="2000">
                <a:solidFill>
                  <a:srgbClr val="0000CC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64E2254A-48AD-4B3A-B288-1FF956910ECA}" type="slidenum">
              <a:rPr lang="en-GB" altLang="en-US" sz="1400">
                <a:solidFill>
                  <a:schemeClr val="tx1"/>
                </a:solidFill>
              </a:rPr>
            </a:fld>
            <a:r>
              <a:rPr lang="en-GB" altLang="en-US" sz="1400">
                <a:solidFill>
                  <a:schemeClr val="tx1"/>
                </a:solidFill>
              </a:rPr>
              <a:t>	</a:t>
            </a:r>
            <a:endParaRPr lang="en-GB" altLang="en-US" sz="140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19765" y="1437046"/>
            <a:ext cx="8916285" cy="458424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389" name="TextBox 115"/>
          <p:cNvSpPr txBox="1">
            <a:spLocks noChangeArrowheads="1"/>
          </p:cNvSpPr>
          <p:nvPr/>
        </p:nvSpPr>
        <p:spPr bwMode="auto">
          <a:xfrm>
            <a:off x="3406229" y="1614399"/>
            <a:ext cx="226645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q"/>
              <a:defRPr sz="2400">
                <a:solidFill>
                  <a:srgbClr val="0000CC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o"/>
              <a:defRPr sz="2000">
                <a:solidFill>
                  <a:srgbClr val="0000CC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anose="05000000000000000000" pitchFamily="2" charset="2"/>
              <a:buChar char="ü"/>
              <a:defRPr sz="2000">
                <a:solidFill>
                  <a:srgbClr val="0000CC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Wingdings" panose="05000000000000000000" pitchFamily="2" charset="2"/>
              <a:buChar char="§"/>
              <a:defRPr sz="2000">
                <a:solidFill>
                  <a:srgbClr val="0000CC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GB" altLang="en-US" sz="2800" b="1" dirty="0">
                <a:solidFill>
                  <a:srgbClr val="0070C0"/>
                </a:solidFill>
              </a:rPr>
              <a:t>A simple EA</a:t>
            </a:r>
            <a:endParaRPr lang="en-GB" altLang="en-US" sz="2800" b="1" dirty="0">
              <a:solidFill>
                <a:srgbClr val="0070C0"/>
              </a:solidFill>
            </a:endParaRPr>
          </a:p>
        </p:txBody>
      </p:sp>
      <p:sp>
        <p:nvSpPr>
          <p:cNvPr id="16390" name="Rounded Rectangle 4"/>
          <p:cNvSpPr>
            <a:spLocks noChangeArrowheads="1"/>
          </p:cNvSpPr>
          <p:nvPr/>
        </p:nvSpPr>
        <p:spPr bwMode="auto">
          <a:xfrm>
            <a:off x="979487" y="3128218"/>
            <a:ext cx="1508125" cy="1728788"/>
          </a:xfrm>
          <a:prstGeom prst="roundRect">
            <a:avLst>
              <a:gd name="adj" fmla="val 16667"/>
            </a:avLst>
          </a:prstGeom>
          <a:noFill/>
          <a:ln w="9525" algn="ctr">
            <a:solidFill>
              <a:schemeClr val="accent2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q"/>
              <a:defRPr sz="2400">
                <a:solidFill>
                  <a:srgbClr val="0000CC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o"/>
              <a:defRPr sz="2000">
                <a:solidFill>
                  <a:srgbClr val="0000CC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anose="05000000000000000000" pitchFamily="2" charset="2"/>
              <a:buChar char="ü"/>
              <a:defRPr sz="2000">
                <a:solidFill>
                  <a:srgbClr val="0000CC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Wingdings" panose="05000000000000000000" pitchFamily="2" charset="2"/>
              <a:buChar char="§"/>
              <a:defRPr sz="2000">
                <a:solidFill>
                  <a:srgbClr val="0000CC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en-US" altLang="en-US" sz="1800">
              <a:solidFill>
                <a:schemeClr val="tx1"/>
              </a:solidFill>
            </a:endParaRPr>
          </a:p>
        </p:txBody>
      </p:sp>
      <p:sp>
        <p:nvSpPr>
          <p:cNvPr id="16391" name="Right Arrow 5"/>
          <p:cNvSpPr>
            <a:spLocks noChangeArrowheads="1"/>
          </p:cNvSpPr>
          <p:nvPr/>
        </p:nvSpPr>
        <p:spPr bwMode="auto">
          <a:xfrm>
            <a:off x="2582862" y="3952131"/>
            <a:ext cx="1092200" cy="169862"/>
          </a:xfrm>
          <a:prstGeom prst="rightArrow">
            <a:avLst>
              <a:gd name="adj1" fmla="val 50000"/>
              <a:gd name="adj2" fmla="val 49981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q"/>
              <a:defRPr sz="2400">
                <a:solidFill>
                  <a:srgbClr val="0000CC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o"/>
              <a:defRPr sz="2000">
                <a:solidFill>
                  <a:srgbClr val="0000CC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anose="05000000000000000000" pitchFamily="2" charset="2"/>
              <a:buChar char="ü"/>
              <a:defRPr sz="2000">
                <a:solidFill>
                  <a:srgbClr val="0000CC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Wingdings" panose="05000000000000000000" pitchFamily="2" charset="2"/>
              <a:buChar char="§"/>
              <a:defRPr sz="2000">
                <a:solidFill>
                  <a:srgbClr val="0000CC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en-US" altLang="en-US" sz="1800">
              <a:solidFill>
                <a:schemeClr val="tx1"/>
              </a:solidFill>
            </a:endParaRPr>
          </a:p>
        </p:txBody>
      </p:sp>
      <p:sp>
        <p:nvSpPr>
          <p:cNvPr id="16392" name="Oval 6"/>
          <p:cNvSpPr>
            <a:spLocks noChangeArrowheads="1"/>
          </p:cNvSpPr>
          <p:nvPr/>
        </p:nvSpPr>
        <p:spPr bwMode="auto">
          <a:xfrm>
            <a:off x="1992312" y="4004518"/>
            <a:ext cx="82550" cy="87313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q"/>
              <a:defRPr sz="2400">
                <a:solidFill>
                  <a:srgbClr val="0000CC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o"/>
              <a:defRPr sz="2000">
                <a:solidFill>
                  <a:srgbClr val="0000CC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anose="05000000000000000000" pitchFamily="2" charset="2"/>
              <a:buChar char="ü"/>
              <a:defRPr sz="2000">
                <a:solidFill>
                  <a:srgbClr val="0000CC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Wingdings" panose="05000000000000000000" pitchFamily="2" charset="2"/>
              <a:buChar char="§"/>
              <a:defRPr sz="2000">
                <a:solidFill>
                  <a:srgbClr val="0000CC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en-US" altLang="en-US" sz="1800">
              <a:solidFill>
                <a:schemeClr val="tx1"/>
              </a:solidFill>
            </a:endParaRPr>
          </a:p>
        </p:txBody>
      </p:sp>
      <p:sp>
        <p:nvSpPr>
          <p:cNvPr id="16393" name="Oval 7"/>
          <p:cNvSpPr>
            <a:spLocks noChangeArrowheads="1"/>
          </p:cNvSpPr>
          <p:nvPr/>
        </p:nvSpPr>
        <p:spPr bwMode="auto">
          <a:xfrm>
            <a:off x="1800225" y="4087068"/>
            <a:ext cx="80962" cy="85725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q"/>
              <a:defRPr sz="2400">
                <a:solidFill>
                  <a:srgbClr val="0000CC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o"/>
              <a:defRPr sz="2000">
                <a:solidFill>
                  <a:srgbClr val="0000CC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anose="05000000000000000000" pitchFamily="2" charset="2"/>
              <a:buChar char="ü"/>
              <a:defRPr sz="2000">
                <a:solidFill>
                  <a:srgbClr val="0000CC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Wingdings" panose="05000000000000000000" pitchFamily="2" charset="2"/>
              <a:buChar char="§"/>
              <a:defRPr sz="2000">
                <a:solidFill>
                  <a:srgbClr val="0000CC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en-US" altLang="en-US" sz="1800">
              <a:solidFill>
                <a:schemeClr val="tx1"/>
              </a:solidFill>
            </a:endParaRPr>
          </a:p>
        </p:txBody>
      </p:sp>
      <p:sp>
        <p:nvSpPr>
          <p:cNvPr id="16394" name="Oval 8"/>
          <p:cNvSpPr>
            <a:spLocks noChangeArrowheads="1"/>
          </p:cNvSpPr>
          <p:nvPr/>
        </p:nvSpPr>
        <p:spPr bwMode="auto">
          <a:xfrm>
            <a:off x="1704975" y="3999756"/>
            <a:ext cx="80962" cy="85725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q"/>
              <a:defRPr sz="2400">
                <a:solidFill>
                  <a:srgbClr val="0000CC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o"/>
              <a:defRPr sz="2000">
                <a:solidFill>
                  <a:srgbClr val="0000CC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anose="05000000000000000000" pitchFamily="2" charset="2"/>
              <a:buChar char="ü"/>
              <a:defRPr sz="2000">
                <a:solidFill>
                  <a:srgbClr val="0000CC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Wingdings" panose="05000000000000000000" pitchFamily="2" charset="2"/>
              <a:buChar char="§"/>
              <a:defRPr sz="2000">
                <a:solidFill>
                  <a:srgbClr val="0000CC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en-US" altLang="en-US" sz="1800">
              <a:solidFill>
                <a:schemeClr val="tx1"/>
              </a:solidFill>
            </a:endParaRPr>
          </a:p>
        </p:txBody>
      </p:sp>
      <p:sp>
        <p:nvSpPr>
          <p:cNvPr id="16395" name="Oval 9"/>
          <p:cNvSpPr>
            <a:spLocks noChangeArrowheads="1"/>
          </p:cNvSpPr>
          <p:nvPr/>
        </p:nvSpPr>
        <p:spPr bwMode="auto">
          <a:xfrm>
            <a:off x="1684337" y="4075956"/>
            <a:ext cx="80963" cy="85725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q"/>
              <a:defRPr sz="2400">
                <a:solidFill>
                  <a:srgbClr val="0000CC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o"/>
              <a:defRPr sz="2000">
                <a:solidFill>
                  <a:srgbClr val="0000CC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anose="05000000000000000000" pitchFamily="2" charset="2"/>
              <a:buChar char="ü"/>
              <a:defRPr sz="2000">
                <a:solidFill>
                  <a:srgbClr val="0000CC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Wingdings" panose="05000000000000000000" pitchFamily="2" charset="2"/>
              <a:buChar char="§"/>
              <a:defRPr sz="2000">
                <a:solidFill>
                  <a:srgbClr val="0000CC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en-US" altLang="en-US" sz="1800">
              <a:solidFill>
                <a:schemeClr val="tx1"/>
              </a:solidFill>
            </a:endParaRPr>
          </a:p>
        </p:txBody>
      </p:sp>
      <p:sp>
        <p:nvSpPr>
          <p:cNvPr id="16396" name="Oval 10"/>
          <p:cNvSpPr>
            <a:spLocks noChangeArrowheads="1"/>
          </p:cNvSpPr>
          <p:nvPr/>
        </p:nvSpPr>
        <p:spPr bwMode="auto">
          <a:xfrm>
            <a:off x="1719262" y="4228356"/>
            <a:ext cx="82550" cy="85725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q"/>
              <a:defRPr sz="2400">
                <a:solidFill>
                  <a:srgbClr val="0000CC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o"/>
              <a:defRPr sz="2000">
                <a:solidFill>
                  <a:srgbClr val="0000CC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anose="05000000000000000000" pitchFamily="2" charset="2"/>
              <a:buChar char="ü"/>
              <a:defRPr sz="2000">
                <a:solidFill>
                  <a:srgbClr val="0000CC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Wingdings" panose="05000000000000000000" pitchFamily="2" charset="2"/>
              <a:buChar char="§"/>
              <a:defRPr sz="2000">
                <a:solidFill>
                  <a:srgbClr val="0000CC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en-US" altLang="en-US" sz="1800">
              <a:solidFill>
                <a:schemeClr val="tx1"/>
              </a:solidFill>
            </a:endParaRPr>
          </a:p>
        </p:txBody>
      </p:sp>
      <p:sp>
        <p:nvSpPr>
          <p:cNvPr id="16397" name="Oval 11"/>
          <p:cNvSpPr>
            <a:spLocks noChangeArrowheads="1"/>
          </p:cNvSpPr>
          <p:nvPr/>
        </p:nvSpPr>
        <p:spPr bwMode="auto">
          <a:xfrm>
            <a:off x="1876425" y="4121993"/>
            <a:ext cx="80962" cy="87313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q"/>
              <a:defRPr sz="2400">
                <a:solidFill>
                  <a:srgbClr val="0000CC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o"/>
              <a:defRPr sz="2000">
                <a:solidFill>
                  <a:srgbClr val="0000CC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anose="05000000000000000000" pitchFamily="2" charset="2"/>
              <a:buChar char="ü"/>
              <a:defRPr sz="2000">
                <a:solidFill>
                  <a:srgbClr val="0000CC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Wingdings" panose="05000000000000000000" pitchFamily="2" charset="2"/>
              <a:buChar char="§"/>
              <a:defRPr sz="2000">
                <a:solidFill>
                  <a:srgbClr val="0000CC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en-US" altLang="en-US" sz="1800">
              <a:solidFill>
                <a:schemeClr val="tx1"/>
              </a:solidFill>
            </a:endParaRPr>
          </a:p>
        </p:txBody>
      </p:sp>
      <p:sp>
        <p:nvSpPr>
          <p:cNvPr id="16398" name="Oval 12"/>
          <p:cNvSpPr>
            <a:spLocks noChangeArrowheads="1"/>
          </p:cNvSpPr>
          <p:nvPr/>
        </p:nvSpPr>
        <p:spPr bwMode="auto">
          <a:xfrm>
            <a:off x="1876425" y="4264868"/>
            <a:ext cx="80962" cy="85725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q"/>
              <a:defRPr sz="2400">
                <a:solidFill>
                  <a:srgbClr val="0000CC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o"/>
              <a:defRPr sz="2000">
                <a:solidFill>
                  <a:srgbClr val="0000CC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anose="05000000000000000000" pitchFamily="2" charset="2"/>
              <a:buChar char="ü"/>
              <a:defRPr sz="2000">
                <a:solidFill>
                  <a:srgbClr val="0000CC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Wingdings" panose="05000000000000000000" pitchFamily="2" charset="2"/>
              <a:buChar char="§"/>
              <a:defRPr sz="2000">
                <a:solidFill>
                  <a:srgbClr val="0000CC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en-US" altLang="en-US" sz="1800">
              <a:solidFill>
                <a:schemeClr val="tx1"/>
              </a:solidFill>
            </a:endParaRPr>
          </a:p>
        </p:txBody>
      </p:sp>
      <p:sp>
        <p:nvSpPr>
          <p:cNvPr id="16399" name="Oval 14"/>
          <p:cNvSpPr>
            <a:spLocks noChangeArrowheads="1"/>
          </p:cNvSpPr>
          <p:nvPr/>
        </p:nvSpPr>
        <p:spPr bwMode="auto">
          <a:xfrm>
            <a:off x="1974850" y="4156918"/>
            <a:ext cx="80962" cy="87313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q"/>
              <a:defRPr sz="2400">
                <a:solidFill>
                  <a:srgbClr val="0000CC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o"/>
              <a:defRPr sz="2000">
                <a:solidFill>
                  <a:srgbClr val="0000CC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anose="05000000000000000000" pitchFamily="2" charset="2"/>
              <a:buChar char="ü"/>
              <a:defRPr sz="2000">
                <a:solidFill>
                  <a:srgbClr val="0000CC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Wingdings" panose="05000000000000000000" pitchFamily="2" charset="2"/>
              <a:buChar char="§"/>
              <a:defRPr sz="2000">
                <a:solidFill>
                  <a:srgbClr val="0000CC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en-US" altLang="en-US" sz="1800">
              <a:solidFill>
                <a:schemeClr val="tx1"/>
              </a:solidFill>
            </a:endParaRPr>
          </a:p>
        </p:txBody>
      </p:sp>
      <p:sp>
        <p:nvSpPr>
          <p:cNvPr id="16400" name="Oval 15"/>
          <p:cNvSpPr>
            <a:spLocks noChangeArrowheads="1"/>
          </p:cNvSpPr>
          <p:nvPr/>
        </p:nvSpPr>
        <p:spPr bwMode="auto">
          <a:xfrm>
            <a:off x="1830387" y="3979118"/>
            <a:ext cx="80963" cy="85725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q"/>
              <a:defRPr sz="2400">
                <a:solidFill>
                  <a:srgbClr val="0000CC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o"/>
              <a:defRPr sz="2000">
                <a:solidFill>
                  <a:srgbClr val="0000CC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anose="05000000000000000000" pitchFamily="2" charset="2"/>
              <a:buChar char="ü"/>
              <a:defRPr sz="2000">
                <a:solidFill>
                  <a:srgbClr val="0000CC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Wingdings" panose="05000000000000000000" pitchFamily="2" charset="2"/>
              <a:buChar char="§"/>
              <a:defRPr sz="2000">
                <a:solidFill>
                  <a:srgbClr val="0000CC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en-US" altLang="en-US" sz="1800">
              <a:solidFill>
                <a:schemeClr val="tx1"/>
              </a:solidFill>
            </a:endParaRPr>
          </a:p>
        </p:txBody>
      </p:sp>
      <p:sp>
        <p:nvSpPr>
          <p:cNvPr id="16401" name="Oval 16"/>
          <p:cNvSpPr>
            <a:spLocks noChangeArrowheads="1"/>
          </p:cNvSpPr>
          <p:nvPr/>
        </p:nvSpPr>
        <p:spPr bwMode="auto">
          <a:xfrm>
            <a:off x="1614487" y="4195018"/>
            <a:ext cx="80963" cy="85725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q"/>
              <a:defRPr sz="2400">
                <a:solidFill>
                  <a:srgbClr val="0000CC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o"/>
              <a:defRPr sz="2000">
                <a:solidFill>
                  <a:srgbClr val="0000CC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anose="05000000000000000000" pitchFamily="2" charset="2"/>
              <a:buChar char="ü"/>
              <a:defRPr sz="2000">
                <a:solidFill>
                  <a:srgbClr val="0000CC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Wingdings" panose="05000000000000000000" pitchFamily="2" charset="2"/>
              <a:buChar char="§"/>
              <a:defRPr sz="2000">
                <a:solidFill>
                  <a:srgbClr val="0000CC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en-US" altLang="en-US" sz="1800">
              <a:solidFill>
                <a:schemeClr val="tx1"/>
              </a:solidFill>
            </a:endParaRPr>
          </a:p>
        </p:txBody>
      </p:sp>
      <p:sp>
        <p:nvSpPr>
          <p:cNvPr id="16402" name="Oval 19"/>
          <p:cNvSpPr>
            <a:spLocks noChangeArrowheads="1"/>
          </p:cNvSpPr>
          <p:nvPr/>
        </p:nvSpPr>
        <p:spPr bwMode="auto">
          <a:xfrm>
            <a:off x="1901825" y="3906093"/>
            <a:ext cx="82550" cy="87313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q"/>
              <a:defRPr sz="2400">
                <a:solidFill>
                  <a:srgbClr val="0000CC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o"/>
              <a:defRPr sz="2000">
                <a:solidFill>
                  <a:srgbClr val="0000CC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anose="05000000000000000000" pitchFamily="2" charset="2"/>
              <a:buChar char="ü"/>
              <a:defRPr sz="2000">
                <a:solidFill>
                  <a:srgbClr val="0000CC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Wingdings" panose="05000000000000000000" pitchFamily="2" charset="2"/>
              <a:buChar char="§"/>
              <a:defRPr sz="2000">
                <a:solidFill>
                  <a:srgbClr val="0000CC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en-US" altLang="en-US" sz="1800">
              <a:solidFill>
                <a:schemeClr val="tx1"/>
              </a:solidFill>
            </a:endParaRPr>
          </a:p>
        </p:txBody>
      </p:sp>
      <p:sp>
        <p:nvSpPr>
          <p:cNvPr id="16403" name="Rounded Rectangle 21"/>
          <p:cNvSpPr>
            <a:spLocks noChangeArrowheads="1"/>
          </p:cNvSpPr>
          <p:nvPr/>
        </p:nvSpPr>
        <p:spPr bwMode="auto">
          <a:xfrm>
            <a:off x="3716337" y="3056781"/>
            <a:ext cx="1508125" cy="1728787"/>
          </a:xfrm>
          <a:prstGeom prst="roundRect">
            <a:avLst>
              <a:gd name="adj" fmla="val 16667"/>
            </a:avLst>
          </a:prstGeom>
          <a:noFill/>
          <a:ln w="9525" algn="ctr">
            <a:solidFill>
              <a:schemeClr val="accent2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q"/>
              <a:defRPr sz="2400">
                <a:solidFill>
                  <a:srgbClr val="0000CC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o"/>
              <a:defRPr sz="2000">
                <a:solidFill>
                  <a:srgbClr val="0000CC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anose="05000000000000000000" pitchFamily="2" charset="2"/>
              <a:buChar char="ü"/>
              <a:defRPr sz="2000">
                <a:solidFill>
                  <a:srgbClr val="0000CC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Wingdings" panose="05000000000000000000" pitchFamily="2" charset="2"/>
              <a:buChar char="§"/>
              <a:defRPr sz="2000">
                <a:solidFill>
                  <a:srgbClr val="0000CC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en-US" altLang="en-US" sz="1800">
              <a:solidFill>
                <a:schemeClr val="tx1"/>
              </a:solidFill>
            </a:endParaRPr>
          </a:p>
        </p:txBody>
      </p:sp>
      <p:sp>
        <p:nvSpPr>
          <p:cNvPr id="16404" name="Right Arrow 22"/>
          <p:cNvSpPr>
            <a:spLocks noChangeArrowheads="1"/>
          </p:cNvSpPr>
          <p:nvPr/>
        </p:nvSpPr>
        <p:spPr bwMode="auto">
          <a:xfrm>
            <a:off x="5314950" y="3879106"/>
            <a:ext cx="1209675" cy="185737"/>
          </a:xfrm>
          <a:prstGeom prst="rightArrow">
            <a:avLst>
              <a:gd name="adj1" fmla="val 50000"/>
              <a:gd name="adj2" fmla="val 50022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q"/>
              <a:defRPr sz="2400">
                <a:solidFill>
                  <a:srgbClr val="0000CC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o"/>
              <a:defRPr sz="2000">
                <a:solidFill>
                  <a:srgbClr val="0000CC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anose="05000000000000000000" pitchFamily="2" charset="2"/>
              <a:buChar char="ü"/>
              <a:defRPr sz="2000">
                <a:solidFill>
                  <a:srgbClr val="0000CC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Wingdings" panose="05000000000000000000" pitchFamily="2" charset="2"/>
              <a:buChar char="§"/>
              <a:defRPr sz="2000">
                <a:solidFill>
                  <a:srgbClr val="0000CC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en-US" altLang="en-US" sz="1800">
              <a:solidFill>
                <a:schemeClr val="tx1"/>
              </a:solidFill>
            </a:endParaRPr>
          </a:p>
        </p:txBody>
      </p:sp>
      <p:sp>
        <p:nvSpPr>
          <p:cNvPr id="16405" name="Oval 23"/>
          <p:cNvSpPr>
            <a:spLocks noChangeArrowheads="1"/>
          </p:cNvSpPr>
          <p:nvPr/>
        </p:nvSpPr>
        <p:spPr bwMode="auto">
          <a:xfrm>
            <a:off x="4876800" y="3933081"/>
            <a:ext cx="82550" cy="85725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q"/>
              <a:defRPr sz="2400">
                <a:solidFill>
                  <a:srgbClr val="0000CC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o"/>
              <a:defRPr sz="2000">
                <a:solidFill>
                  <a:srgbClr val="0000CC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anose="05000000000000000000" pitchFamily="2" charset="2"/>
              <a:buChar char="ü"/>
              <a:defRPr sz="2000">
                <a:solidFill>
                  <a:srgbClr val="0000CC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Wingdings" panose="05000000000000000000" pitchFamily="2" charset="2"/>
              <a:buChar char="§"/>
              <a:defRPr sz="2000">
                <a:solidFill>
                  <a:srgbClr val="0000CC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en-US" altLang="en-US" sz="1800">
              <a:solidFill>
                <a:schemeClr val="tx1"/>
              </a:solidFill>
            </a:endParaRPr>
          </a:p>
        </p:txBody>
      </p:sp>
      <p:sp>
        <p:nvSpPr>
          <p:cNvPr id="16406" name="Oval 24"/>
          <p:cNvSpPr>
            <a:spLocks noChangeArrowheads="1"/>
          </p:cNvSpPr>
          <p:nvPr/>
        </p:nvSpPr>
        <p:spPr bwMode="auto">
          <a:xfrm>
            <a:off x="4684712" y="4014043"/>
            <a:ext cx="80963" cy="87313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q"/>
              <a:defRPr sz="2400">
                <a:solidFill>
                  <a:srgbClr val="0000CC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o"/>
              <a:defRPr sz="2000">
                <a:solidFill>
                  <a:srgbClr val="0000CC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anose="05000000000000000000" pitchFamily="2" charset="2"/>
              <a:buChar char="ü"/>
              <a:defRPr sz="2000">
                <a:solidFill>
                  <a:srgbClr val="0000CC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Wingdings" panose="05000000000000000000" pitchFamily="2" charset="2"/>
              <a:buChar char="§"/>
              <a:defRPr sz="2000">
                <a:solidFill>
                  <a:srgbClr val="0000CC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en-US" altLang="en-US" sz="1800">
              <a:solidFill>
                <a:schemeClr val="tx1"/>
              </a:solidFill>
            </a:endParaRPr>
          </a:p>
        </p:txBody>
      </p:sp>
      <p:sp>
        <p:nvSpPr>
          <p:cNvPr id="16407" name="Oval 25"/>
          <p:cNvSpPr>
            <a:spLocks noChangeArrowheads="1"/>
          </p:cNvSpPr>
          <p:nvPr/>
        </p:nvSpPr>
        <p:spPr bwMode="auto">
          <a:xfrm>
            <a:off x="4589462" y="3926731"/>
            <a:ext cx="80963" cy="87312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q"/>
              <a:defRPr sz="2400">
                <a:solidFill>
                  <a:srgbClr val="0000CC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o"/>
              <a:defRPr sz="2000">
                <a:solidFill>
                  <a:srgbClr val="0000CC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anose="05000000000000000000" pitchFamily="2" charset="2"/>
              <a:buChar char="ü"/>
              <a:defRPr sz="2000">
                <a:solidFill>
                  <a:srgbClr val="0000CC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Wingdings" panose="05000000000000000000" pitchFamily="2" charset="2"/>
              <a:buChar char="§"/>
              <a:defRPr sz="2000">
                <a:solidFill>
                  <a:srgbClr val="0000CC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en-US" altLang="en-US" sz="1800">
              <a:solidFill>
                <a:schemeClr val="tx1"/>
              </a:solidFill>
            </a:endParaRPr>
          </a:p>
        </p:txBody>
      </p:sp>
      <p:sp>
        <p:nvSpPr>
          <p:cNvPr id="16408" name="Oval 26"/>
          <p:cNvSpPr>
            <a:spLocks noChangeArrowheads="1"/>
          </p:cNvSpPr>
          <p:nvPr/>
        </p:nvSpPr>
        <p:spPr bwMode="auto">
          <a:xfrm>
            <a:off x="4568825" y="4004518"/>
            <a:ext cx="80962" cy="85725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q"/>
              <a:defRPr sz="2400">
                <a:solidFill>
                  <a:srgbClr val="0000CC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o"/>
              <a:defRPr sz="2000">
                <a:solidFill>
                  <a:srgbClr val="0000CC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anose="05000000000000000000" pitchFamily="2" charset="2"/>
              <a:buChar char="ü"/>
              <a:defRPr sz="2000">
                <a:solidFill>
                  <a:srgbClr val="0000CC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Wingdings" panose="05000000000000000000" pitchFamily="2" charset="2"/>
              <a:buChar char="§"/>
              <a:defRPr sz="2000">
                <a:solidFill>
                  <a:srgbClr val="0000CC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en-US" altLang="en-US" sz="1800">
              <a:solidFill>
                <a:schemeClr val="tx1"/>
              </a:solidFill>
            </a:endParaRPr>
          </a:p>
        </p:txBody>
      </p:sp>
      <p:sp>
        <p:nvSpPr>
          <p:cNvPr id="16409" name="Oval 27"/>
          <p:cNvSpPr>
            <a:spLocks noChangeArrowheads="1"/>
          </p:cNvSpPr>
          <p:nvPr/>
        </p:nvSpPr>
        <p:spPr bwMode="auto">
          <a:xfrm>
            <a:off x="4603750" y="4156918"/>
            <a:ext cx="82550" cy="85725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q"/>
              <a:defRPr sz="2400">
                <a:solidFill>
                  <a:srgbClr val="0000CC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o"/>
              <a:defRPr sz="2000">
                <a:solidFill>
                  <a:srgbClr val="0000CC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anose="05000000000000000000" pitchFamily="2" charset="2"/>
              <a:buChar char="ü"/>
              <a:defRPr sz="2000">
                <a:solidFill>
                  <a:srgbClr val="0000CC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Wingdings" panose="05000000000000000000" pitchFamily="2" charset="2"/>
              <a:buChar char="§"/>
              <a:defRPr sz="2000">
                <a:solidFill>
                  <a:srgbClr val="0000CC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en-US" altLang="en-US" sz="1800">
              <a:solidFill>
                <a:schemeClr val="tx1"/>
              </a:solidFill>
            </a:endParaRPr>
          </a:p>
        </p:txBody>
      </p:sp>
      <p:sp>
        <p:nvSpPr>
          <p:cNvPr id="16410" name="Oval 28"/>
          <p:cNvSpPr>
            <a:spLocks noChangeArrowheads="1"/>
          </p:cNvSpPr>
          <p:nvPr/>
        </p:nvSpPr>
        <p:spPr bwMode="auto">
          <a:xfrm>
            <a:off x="4760912" y="4050556"/>
            <a:ext cx="80963" cy="87312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q"/>
              <a:defRPr sz="2400">
                <a:solidFill>
                  <a:srgbClr val="0000CC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o"/>
              <a:defRPr sz="2000">
                <a:solidFill>
                  <a:srgbClr val="0000CC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anose="05000000000000000000" pitchFamily="2" charset="2"/>
              <a:buChar char="ü"/>
              <a:defRPr sz="2000">
                <a:solidFill>
                  <a:srgbClr val="0000CC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Wingdings" panose="05000000000000000000" pitchFamily="2" charset="2"/>
              <a:buChar char="§"/>
              <a:defRPr sz="2000">
                <a:solidFill>
                  <a:srgbClr val="0000CC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en-US" altLang="en-US" sz="1800">
              <a:solidFill>
                <a:schemeClr val="tx1"/>
              </a:solidFill>
            </a:endParaRPr>
          </a:p>
        </p:txBody>
      </p:sp>
      <p:sp>
        <p:nvSpPr>
          <p:cNvPr id="16411" name="Oval 29"/>
          <p:cNvSpPr>
            <a:spLocks noChangeArrowheads="1"/>
          </p:cNvSpPr>
          <p:nvPr/>
        </p:nvSpPr>
        <p:spPr bwMode="auto">
          <a:xfrm>
            <a:off x="4760912" y="4191843"/>
            <a:ext cx="80963" cy="87313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q"/>
              <a:defRPr sz="2400">
                <a:solidFill>
                  <a:srgbClr val="0000CC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o"/>
              <a:defRPr sz="2000">
                <a:solidFill>
                  <a:srgbClr val="0000CC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anose="05000000000000000000" pitchFamily="2" charset="2"/>
              <a:buChar char="ü"/>
              <a:defRPr sz="2000">
                <a:solidFill>
                  <a:srgbClr val="0000CC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Wingdings" panose="05000000000000000000" pitchFamily="2" charset="2"/>
              <a:buChar char="§"/>
              <a:defRPr sz="2000">
                <a:solidFill>
                  <a:srgbClr val="0000CC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en-US" altLang="en-US" sz="1800">
              <a:solidFill>
                <a:schemeClr val="tx1"/>
              </a:solidFill>
            </a:endParaRPr>
          </a:p>
        </p:txBody>
      </p:sp>
      <p:sp>
        <p:nvSpPr>
          <p:cNvPr id="16412" name="Oval 30"/>
          <p:cNvSpPr>
            <a:spLocks noChangeArrowheads="1"/>
          </p:cNvSpPr>
          <p:nvPr/>
        </p:nvSpPr>
        <p:spPr bwMode="auto">
          <a:xfrm>
            <a:off x="4859337" y="4085481"/>
            <a:ext cx="80963" cy="85725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q"/>
              <a:defRPr sz="2400">
                <a:solidFill>
                  <a:srgbClr val="0000CC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o"/>
              <a:defRPr sz="2000">
                <a:solidFill>
                  <a:srgbClr val="0000CC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anose="05000000000000000000" pitchFamily="2" charset="2"/>
              <a:buChar char="ü"/>
              <a:defRPr sz="2000">
                <a:solidFill>
                  <a:srgbClr val="0000CC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Wingdings" panose="05000000000000000000" pitchFamily="2" charset="2"/>
              <a:buChar char="§"/>
              <a:defRPr sz="2000">
                <a:solidFill>
                  <a:srgbClr val="0000CC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en-US" altLang="en-US" sz="1800">
              <a:solidFill>
                <a:schemeClr val="tx1"/>
              </a:solidFill>
            </a:endParaRPr>
          </a:p>
        </p:txBody>
      </p:sp>
      <p:sp>
        <p:nvSpPr>
          <p:cNvPr id="16413" name="Oval 31"/>
          <p:cNvSpPr>
            <a:spLocks noChangeArrowheads="1"/>
          </p:cNvSpPr>
          <p:nvPr/>
        </p:nvSpPr>
        <p:spPr bwMode="auto">
          <a:xfrm>
            <a:off x="4714875" y="3906093"/>
            <a:ext cx="80962" cy="87313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q"/>
              <a:defRPr sz="2400">
                <a:solidFill>
                  <a:srgbClr val="0000CC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o"/>
              <a:defRPr sz="2000">
                <a:solidFill>
                  <a:srgbClr val="0000CC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anose="05000000000000000000" pitchFamily="2" charset="2"/>
              <a:buChar char="ü"/>
              <a:defRPr sz="2000">
                <a:solidFill>
                  <a:srgbClr val="0000CC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Wingdings" panose="05000000000000000000" pitchFamily="2" charset="2"/>
              <a:buChar char="§"/>
              <a:defRPr sz="2000">
                <a:solidFill>
                  <a:srgbClr val="0000CC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en-US" altLang="en-US" sz="1800">
              <a:solidFill>
                <a:schemeClr val="tx1"/>
              </a:solidFill>
            </a:endParaRPr>
          </a:p>
        </p:txBody>
      </p:sp>
      <p:sp>
        <p:nvSpPr>
          <p:cNvPr id="16414" name="Oval 32"/>
          <p:cNvSpPr>
            <a:spLocks noChangeArrowheads="1"/>
          </p:cNvSpPr>
          <p:nvPr/>
        </p:nvSpPr>
        <p:spPr bwMode="auto">
          <a:xfrm>
            <a:off x="4498975" y="4121993"/>
            <a:ext cx="80962" cy="87313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q"/>
              <a:defRPr sz="2400">
                <a:solidFill>
                  <a:srgbClr val="0000CC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o"/>
              <a:defRPr sz="2000">
                <a:solidFill>
                  <a:srgbClr val="0000CC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anose="05000000000000000000" pitchFamily="2" charset="2"/>
              <a:buChar char="ü"/>
              <a:defRPr sz="2000">
                <a:solidFill>
                  <a:srgbClr val="0000CC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Wingdings" panose="05000000000000000000" pitchFamily="2" charset="2"/>
              <a:buChar char="§"/>
              <a:defRPr sz="2000">
                <a:solidFill>
                  <a:srgbClr val="0000CC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en-US" altLang="en-US" sz="1800">
              <a:solidFill>
                <a:schemeClr val="tx1"/>
              </a:solidFill>
            </a:endParaRPr>
          </a:p>
        </p:txBody>
      </p:sp>
      <p:sp>
        <p:nvSpPr>
          <p:cNvPr id="16415" name="Oval 33"/>
          <p:cNvSpPr>
            <a:spLocks noChangeArrowheads="1"/>
          </p:cNvSpPr>
          <p:nvPr/>
        </p:nvSpPr>
        <p:spPr bwMode="auto">
          <a:xfrm>
            <a:off x="4786312" y="3834656"/>
            <a:ext cx="82550" cy="85725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q"/>
              <a:defRPr sz="2400">
                <a:solidFill>
                  <a:srgbClr val="0000CC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o"/>
              <a:defRPr sz="2000">
                <a:solidFill>
                  <a:srgbClr val="0000CC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anose="05000000000000000000" pitchFamily="2" charset="2"/>
              <a:buChar char="ü"/>
              <a:defRPr sz="2000">
                <a:solidFill>
                  <a:srgbClr val="0000CC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Wingdings" panose="05000000000000000000" pitchFamily="2" charset="2"/>
              <a:buChar char="§"/>
              <a:defRPr sz="2000">
                <a:solidFill>
                  <a:srgbClr val="0000CC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en-US" altLang="en-US" sz="1800">
              <a:solidFill>
                <a:schemeClr val="tx1"/>
              </a:solidFill>
            </a:endParaRPr>
          </a:p>
        </p:txBody>
      </p:sp>
      <p:sp>
        <p:nvSpPr>
          <p:cNvPr id="16416" name="Oval 34"/>
          <p:cNvSpPr>
            <a:spLocks noChangeArrowheads="1"/>
          </p:cNvSpPr>
          <p:nvPr/>
        </p:nvSpPr>
        <p:spPr bwMode="auto">
          <a:xfrm>
            <a:off x="1992312" y="3788618"/>
            <a:ext cx="82550" cy="87313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q"/>
              <a:defRPr sz="2400">
                <a:solidFill>
                  <a:srgbClr val="0000CC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o"/>
              <a:defRPr sz="2000">
                <a:solidFill>
                  <a:srgbClr val="0000CC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anose="05000000000000000000" pitchFamily="2" charset="2"/>
              <a:buChar char="ü"/>
              <a:defRPr sz="2000">
                <a:solidFill>
                  <a:srgbClr val="0000CC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Wingdings" panose="05000000000000000000" pitchFamily="2" charset="2"/>
              <a:buChar char="§"/>
              <a:defRPr sz="2000">
                <a:solidFill>
                  <a:srgbClr val="0000CC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en-US" altLang="en-US" sz="1800">
              <a:solidFill>
                <a:schemeClr val="tx1"/>
              </a:solidFill>
            </a:endParaRPr>
          </a:p>
        </p:txBody>
      </p:sp>
      <p:sp>
        <p:nvSpPr>
          <p:cNvPr id="16417" name="Oval 35"/>
          <p:cNvSpPr>
            <a:spLocks noChangeArrowheads="1"/>
          </p:cNvSpPr>
          <p:nvPr/>
        </p:nvSpPr>
        <p:spPr bwMode="auto">
          <a:xfrm>
            <a:off x="1800225" y="3871168"/>
            <a:ext cx="80962" cy="85725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q"/>
              <a:defRPr sz="2400">
                <a:solidFill>
                  <a:srgbClr val="0000CC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o"/>
              <a:defRPr sz="2000">
                <a:solidFill>
                  <a:srgbClr val="0000CC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anose="05000000000000000000" pitchFamily="2" charset="2"/>
              <a:buChar char="ü"/>
              <a:defRPr sz="2000">
                <a:solidFill>
                  <a:srgbClr val="0000CC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Wingdings" panose="05000000000000000000" pitchFamily="2" charset="2"/>
              <a:buChar char="§"/>
              <a:defRPr sz="2000">
                <a:solidFill>
                  <a:srgbClr val="0000CC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en-US" altLang="en-US" sz="1800">
              <a:solidFill>
                <a:schemeClr val="tx1"/>
              </a:solidFill>
            </a:endParaRPr>
          </a:p>
        </p:txBody>
      </p:sp>
      <p:sp>
        <p:nvSpPr>
          <p:cNvPr id="16418" name="Oval 36"/>
          <p:cNvSpPr>
            <a:spLocks noChangeArrowheads="1"/>
          </p:cNvSpPr>
          <p:nvPr/>
        </p:nvSpPr>
        <p:spPr bwMode="auto">
          <a:xfrm>
            <a:off x="1704975" y="3783856"/>
            <a:ext cx="80962" cy="85725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q"/>
              <a:defRPr sz="2400">
                <a:solidFill>
                  <a:srgbClr val="0000CC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o"/>
              <a:defRPr sz="2000">
                <a:solidFill>
                  <a:srgbClr val="0000CC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anose="05000000000000000000" pitchFamily="2" charset="2"/>
              <a:buChar char="ü"/>
              <a:defRPr sz="2000">
                <a:solidFill>
                  <a:srgbClr val="0000CC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Wingdings" panose="05000000000000000000" pitchFamily="2" charset="2"/>
              <a:buChar char="§"/>
              <a:defRPr sz="2000">
                <a:solidFill>
                  <a:srgbClr val="0000CC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en-US" altLang="en-US" sz="1800">
              <a:solidFill>
                <a:schemeClr val="tx1"/>
              </a:solidFill>
            </a:endParaRPr>
          </a:p>
        </p:txBody>
      </p:sp>
      <p:sp>
        <p:nvSpPr>
          <p:cNvPr id="16419" name="Oval 37"/>
          <p:cNvSpPr>
            <a:spLocks noChangeArrowheads="1"/>
          </p:cNvSpPr>
          <p:nvPr/>
        </p:nvSpPr>
        <p:spPr bwMode="auto">
          <a:xfrm>
            <a:off x="1684337" y="3860056"/>
            <a:ext cx="80963" cy="85725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q"/>
              <a:defRPr sz="2400">
                <a:solidFill>
                  <a:srgbClr val="0000CC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o"/>
              <a:defRPr sz="2000">
                <a:solidFill>
                  <a:srgbClr val="0000CC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anose="05000000000000000000" pitchFamily="2" charset="2"/>
              <a:buChar char="ü"/>
              <a:defRPr sz="2000">
                <a:solidFill>
                  <a:srgbClr val="0000CC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Wingdings" panose="05000000000000000000" pitchFamily="2" charset="2"/>
              <a:buChar char="§"/>
              <a:defRPr sz="2000">
                <a:solidFill>
                  <a:srgbClr val="0000CC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en-US" altLang="en-US" sz="1800">
              <a:solidFill>
                <a:schemeClr val="tx1"/>
              </a:solidFill>
            </a:endParaRPr>
          </a:p>
        </p:txBody>
      </p:sp>
      <p:sp>
        <p:nvSpPr>
          <p:cNvPr id="16420" name="Oval 38"/>
          <p:cNvSpPr>
            <a:spLocks noChangeArrowheads="1"/>
          </p:cNvSpPr>
          <p:nvPr/>
        </p:nvSpPr>
        <p:spPr bwMode="auto">
          <a:xfrm>
            <a:off x="1719262" y="4012456"/>
            <a:ext cx="82550" cy="85725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q"/>
              <a:defRPr sz="2400">
                <a:solidFill>
                  <a:srgbClr val="0000CC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o"/>
              <a:defRPr sz="2000">
                <a:solidFill>
                  <a:srgbClr val="0000CC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anose="05000000000000000000" pitchFamily="2" charset="2"/>
              <a:buChar char="ü"/>
              <a:defRPr sz="2000">
                <a:solidFill>
                  <a:srgbClr val="0000CC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Wingdings" panose="05000000000000000000" pitchFamily="2" charset="2"/>
              <a:buChar char="§"/>
              <a:defRPr sz="2000">
                <a:solidFill>
                  <a:srgbClr val="0000CC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en-US" altLang="en-US" sz="1800">
              <a:solidFill>
                <a:schemeClr val="tx1"/>
              </a:solidFill>
            </a:endParaRPr>
          </a:p>
        </p:txBody>
      </p:sp>
      <p:sp>
        <p:nvSpPr>
          <p:cNvPr id="16421" name="Oval 39"/>
          <p:cNvSpPr>
            <a:spLocks noChangeArrowheads="1"/>
          </p:cNvSpPr>
          <p:nvPr/>
        </p:nvSpPr>
        <p:spPr bwMode="auto">
          <a:xfrm>
            <a:off x="1876425" y="3906093"/>
            <a:ext cx="80962" cy="87313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q"/>
              <a:defRPr sz="2400">
                <a:solidFill>
                  <a:srgbClr val="0000CC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o"/>
              <a:defRPr sz="2000">
                <a:solidFill>
                  <a:srgbClr val="0000CC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anose="05000000000000000000" pitchFamily="2" charset="2"/>
              <a:buChar char="ü"/>
              <a:defRPr sz="2000">
                <a:solidFill>
                  <a:srgbClr val="0000CC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Wingdings" panose="05000000000000000000" pitchFamily="2" charset="2"/>
              <a:buChar char="§"/>
              <a:defRPr sz="2000">
                <a:solidFill>
                  <a:srgbClr val="0000CC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en-US" altLang="en-US" sz="1800">
              <a:solidFill>
                <a:schemeClr val="tx1"/>
              </a:solidFill>
            </a:endParaRPr>
          </a:p>
        </p:txBody>
      </p:sp>
      <p:sp>
        <p:nvSpPr>
          <p:cNvPr id="16422" name="Oval 40"/>
          <p:cNvSpPr>
            <a:spLocks noChangeArrowheads="1"/>
          </p:cNvSpPr>
          <p:nvPr/>
        </p:nvSpPr>
        <p:spPr bwMode="auto">
          <a:xfrm>
            <a:off x="1876425" y="4048968"/>
            <a:ext cx="80962" cy="85725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q"/>
              <a:defRPr sz="2400">
                <a:solidFill>
                  <a:srgbClr val="0000CC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o"/>
              <a:defRPr sz="2000">
                <a:solidFill>
                  <a:srgbClr val="0000CC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anose="05000000000000000000" pitchFamily="2" charset="2"/>
              <a:buChar char="ü"/>
              <a:defRPr sz="2000">
                <a:solidFill>
                  <a:srgbClr val="0000CC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Wingdings" panose="05000000000000000000" pitchFamily="2" charset="2"/>
              <a:buChar char="§"/>
              <a:defRPr sz="2000">
                <a:solidFill>
                  <a:srgbClr val="0000CC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en-US" altLang="en-US" sz="1800">
              <a:solidFill>
                <a:schemeClr val="tx1"/>
              </a:solidFill>
            </a:endParaRPr>
          </a:p>
        </p:txBody>
      </p:sp>
      <p:sp>
        <p:nvSpPr>
          <p:cNvPr id="16423" name="Oval 41"/>
          <p:cNvSpPr>
            <a:spLocks noChangeArrowheads="1"/>
          </p:cNvSpPr>
          <p:nvPr/>
        </p:nvSpPr>
        <p:spPr bwMode="auto">
          <a:xfrm>
            <a:off x="1974850" y="3941018"/>
            <a:ext cx="80962" cy="87313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q"/>
              <a:defRPr sz="2400">
                <a:solidFill>
                  <a:srgbClr val="0000CC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o"/>
              <a:defRPr sz="2000">
                <a:solidFill>
                  <a:srgbClr val="0000CC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anose="05000000000000000000" pitchFamily="2" charset="2"/>
              <a:buChar char="ü"/>
              <a:defRPr sz="2000">
                <a:solidFill>
                  <a:srgbClr val="0000CC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Wingdings" panose="05000000000000000000" pitchFamily="2" charset="2"/>
              <a:buChar char="§"/>
              <a:defRPr sz="2000">
                <a:solidFill>
                  <a:srgbClr val="0000CC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en-US" altLang="en-US" sz="1800">
              <a:solidFill>
                <a:schemeClr val="tx1"/>
              </a:solidFill>
            </a:endParaRPr>
          </a:p>
        </p:txBody>
      </p:sp>
      <p:sp>
        <p:nvSpPr>
          <p:cNvPr id="16424" name="Oval 42"/>
          <p:cNvSpPr>
            <a:spLocks noChangeArrowheads="1"/>
          </p:cNvSpPr>
          <p:nvPr/>
        </p:nvSpPr>
        <p:spPr bwMode="auto">
          <a:xfrm>
            <a:off x="1830387" y="3763218"/>
            <a:ext cx="80963" cy="85725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q"/>
              <a:defRPr sz="2400">
                <a:solidFill>
                  <a:srgbClr val="0000CC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o"/>
              <a:defRPr sz="2000">
                <a:solidFill>
                  <a:srgbClr val="0000CC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anose="05000000000000000000" pitchFamily="2" charset="2"/>
              <a:buChar char="ü"/>
              <a:defRPr sz="2000">
                <a:solidFill>
                  <a:srgbClr val="0000CC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Wingdings" panose="05000000000000000000" pitchFamily="2" charset="2"/>
              <a:buChar char="§"/>
              <a:defRPr sz="2000">
                <a:solidFill>
                  <a:srgbClr val="0000CC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en-US" altLang="en-US" sz="1800">
              <a:solidFill>
                <a:schemeClr val="tx1"/>
              </a:solidFill>
            </a:endParaRPr>
          </a:p>
        </p:txBody>
      </p:sp>
      <p:sp>
        <p:nvSpPr>
          <p:cNvPr id="16425" name="Oval 43"/>
          <p:cNvSpPr>
            <a:spLocks noChangeArrowheads="1"/>
          </p:cNvSpPr>
          <p:nvPr/>
        </p:nvSpPr>
        <p:spPr bwMode="auto">
          <a:xfrm>
            <a:off x="1614487" y="3979118"/>
            <a:ext cx="80963" cy="85725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q"/>
              <a:defRPr sz="2400">
                <a:solidFill>
                  <a:srgbClr val="0000CC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o"/>
              <a:defRPr sz="2000">
                <a:solidFill>
                  <a:srgbClr val="0000CC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anose="05000000000000000000" pitchFamily="2" charset="2"/>
              <a:buChar char="ü"/>
              <a:defRPr sz="2000">
                <a:solidFill>
                  <a:srgbClr val="0000CC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Wingdings" panose="05000000000000000000" pitchFamily="2" charset="2"/>
              <a:buChar char="§"/>
              <a:defRPr sz="2000">
                <a:solidFill>
                  <a:srgbClr val="0000CC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en-US" altLang="en-US" sz="1800">
              <a:solidFill>
                <a:schemeClr val="tx1"/>
              </a:solidFill>
            </a:endParaRPr>
          </a:p>
        </p:txBody>
      </p:sp>
      <p:sp>
        <p:nvSpPr>
          <p:cNvPr id="16426" name="Oval 44"/>
          <p:cNvSpPr>
            <a:spLocks noChangeArrowheads="1"/>
          </p:cNvSpPr>
          <p:nvPr/>
        </p:nvSpPr>
        <p:spPr bwMode="auto">
          <a:xfrm>
            <a:off x="1901825" y="3690193"/>
            <a:ext cx="82550" cy="87313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q"/>
              <a:defRPr sz="2400">
                <a:solidFill>
                  <a:srgbClr val="0000CC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o"/>
              <a:defRPr sz="2000">
                <a:solidFill>
                  <a:srgbClr val="0000CC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anose="05000000000000000000" pitchFamily="2" charset="2"/>
              <a:buChar char="ü"/>
              <a:defRPr sz="2000">
                <a:solidFill>
                  <a:srgbClr val="0000CC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Wingdings" panose="05000000000000000000" pitchFamily="2" charset="2"/>
              <a:buChar char="§"/>
              <a:defRPr sz="2000">
                <a:solidFill>
                  <a:srgbClr val="0000CC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en-US" altLang="en-US" sz="1800">
              <a:solidFill>
                <a:schemeClr val="tx1"/>
              </a:solidFill>
            </a:endParaRPr>
          </a:p>
        </p:txBody>
      </p:sp>
      <p:sp>
        <p:nvSpPr>
          <p:cNvPr id="16427" name="Rounded Rectangle 45"/>
          <p:cNvSpPr>
            <a:spLocks noChangeArrowheads="1"/>
          </p:cNvSpPr>
          <p:nvPr/>
        </p:nvSpPr>
        <p:spPr bwMode="auto">
          <a:xfrm>
            <a:off x="6527800" y="3131393"/>
            <a:ext cx="1508125" cy="1727200"/>
          </a:xfrm>
          <a:prstGeom prst="roundRect">
            <a:avLst>
              <a:gd name="adj" fmla="val 16667"/>
            </a:avLst>
          </a:prstGeom>
          <a:noFill/>
          <a:ln w="9525" algn="ctr">
            <a:solidFill>
              <a:schemeClr val="accent2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q"/>
              <a:defRPr sz="2400">
                <a:solidFill>
                  <a:srgbClr val="0000CC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o"/>
              <a:defRPr sz="2000">
                <a:solidFill>
                  <a:srgbClr val="0000CC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anose="05000000000000000000" pitchFamily="2" charset="2"/>
              <a:buChar char="ü"/>
              <a:defRPr sz="2000">
                <a:solidFill>
                  <a:srgbClr val="0000CC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Wingdings" panose="05000000000000000000" pitchFamily="2" charset="2"/>
              <a:buChar char="§"/>
              <a:defRPr sz="2000">
                <a:solidFill>
                  <a:srgbClr val="0000CC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en-US" altLang="en-US" sz="1800">
              <a:solidFill>
                <a:schemeClr val="tx1"/>
              </a:solidFill>
            </a:endParaRPr>
          </a:p>
        </p:txBody>
      </p:sp>
      <p:sp>
        <p:nvSpPr>
          <p:cNvPr id="16428" name="Oval 46"/>
          <p:cNvSpPr>
            <a:spLocks noChangeArrowheads="1"/>
          </p:cNvSpPr>
          <p:nvPr/>
        </p:nvSpPr>
        <p:spPr bwMode="auto">
          <a:xfrm>
            <a:off x="1974850" y="3572718"/>
            <a:ext cx="80962" cy="87313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q"/>
              <a:defRPr sz="2400">
                <a:solidFill>
                  <a:srgbClr val="0000CC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o"/>
              <a:defRPr sz="2000">
                <a:solidFill>
                  <a:srgbClr val="0000CC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anose="05000000000000000000" pitchFamily="2" charset="2"/>
              <a:buChar char="ü"/>
              <a:defRPr sz="2000">
                <a:solidFill>
                  <a:srgbClr val="0000CC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Wingdings" panose="05000000000000000000" pitchFamily="2" charset="2"/>
              <a:buChar char="§"/>
              <a:defRPr sz="2000">
                <a:solidFill>
                  <a:srgbClr val="0000CC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en-US" altLang="en-US" sz="1800">
              <a:solidFill>
                <a:schemeClr val="tx1"/>
              </a:solidFill>
            </a:endParaRPr>
          </a:p>
        </p:txBody>
      </p:sp>
      <p:sp>
        <p:nvSpPr>
          <p:cNvPr id="16429" name="Oval 47"/>
          <p:cNvSpPr>
            <a:spLocks noChangeArrowheads="1"/>
          </p:cNvSpPr>
          <p:nvPr/>
        </p:nvSpPr>
        <p:spPr bwMode="auto">
          <a:xfrm>
            <a:off x="1781175" y="3655268"/>
            <a:ext cx="80962" cy="85725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q"/>
              <a:defRPr sz="2400">
                <a:solidFill>
                  <a:srgbClr val="0000CC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o"/>
              <a:defRPr sz="2000">
                <a:solidFill>
                  <a:srgbClr val="0000CC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anose="05000000000000000000" pitchFamily="2" charset="2"/>
              <a:buChar char="ü"/>
              <a:defRPr sz="2000">
                <a:solidFill>
                  <a:srgbClr val="0000CC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Wingdings" panose="05000000000000000000" pitchFamily="2" charset="2"/>
              <a:buChar char="§"/>
              <a:defRPr sz="2000">
                <a:solidFill>
                  <a:srgbClr val="0000CC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en-US" altLang="en-US" sz="1800">
              <a:solidFill>
                <a:schemeClr val="tx1"/>
              </a:solidFill>
            </a:endParaRPr>
          </a:p>
        </p:txBody>
      </p:sp>
      <p:sp>
        <p:nvSpPr>
          <p:cNvPr id="16430" name="Oval 48"/>
          <p:cNvSpPr>
            <a:spLocks noChangeArrowheads="1"/>
          </p:cNvSpPr>
          <p:nvPr/>
        </p:nvSpPr>
        <p:spPr bwMode="auto">
          <a:xfrm>
            <a:off x="1685925" y="3567956"/>
            <a:ext cx="80962" cy="85725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q"/>
              <a:defRPr sz="2400">
                <a:solidFill>
                  <a:srgbClr val="0000CC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o"/>
              <a:defRPr sz="2000">
                <a:solidFill>
                  <a:srgbClr val="0000CC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anose="05000000000000000000" pitchFamily="2" charset="2"/>
              <a:buChar char="ü"/>
              <a:defRPr sz="2000">
                <a:solidFill>
                  <a:srgbClr val="0000CC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Wingdings" panose="05000000000000000000" pitchFamily="2" charset="2"/>
              <a:buChar char="§"/>
              <a:defRPr sz="2000">
                <a:solidFill>
                  <a:srgbClr val="0000CC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en-US" altLang="en-US" sz="1800">
              <a:solidFill>
                <a:schemeClr val="tx1"/>
              </a:solidFill>
            </a:endParaRPr>
          </a:p>
        </p:txBody>
      </p:sp>
      <p:sp>
        <p:nvSpPr>
          <p:cNvPr id="16431" name="Oval 49"/>
          <p:cNvSpPr>
            <a:spLocks noChangeArrowheads="1"/>
          </p:cNvSpPr>
          <p:nvPr/>
        </p:nvSpPr>
        <p:spPr bwMode="auto">
          <a:xfrm>
            <a:off x="1665287" y="3644156"/>
            <a:ext cx="80963" cy="85725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q"/>
              <a:defRPr sz="2400">
                <a:solidFill>
                  <a:srgbClr val="0000CC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o"/>
              <a:defRPr sz="2000">
                <a:solidFill>
                  <a:srgbClr val="0000CC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anose="05000000000000000000" pitchFamily="2" charset="2"/>
              <a:buChar char="ü"/>
              <a:defRPr sz="2000">
                <a:solidFill>
                  <a:srgbClr val="0000CC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Wingdings" panose="05000000000000000000" pitchFamily="2" charset="2"/>
              <a:buChar char="§"/>
              <a:defRPr sz="2000">
                <a:solidFill>
                  <a:srgbClr val="0000CC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en-US" altLang="en-US" sz="1800">
              <a:solidFill>
                <a:schemeClr val="tx1"/>
              </a:solidFill>
            </a:endParaRPr>
          </a:p>
        </p:txBody>
      </p:sp>
      <p:sp>
        <p:nvSpPr>
          <p:cNvPr id="16432" name="Oval 50"/>
          <p:cNvSpPr>
            <a:spLocks noChangeArrowheads="1"/>
          </p:cNvSpPr>
          <p:nvPr/>
        </p:nvSpPr>
        <p:spPr bwMode="auto">
          <a:xfrm>
            <a:off x="1700212" y="3796556"/>
            <a:ext cx="82550" cy="85725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q"/>
              <a:defRPr sz="2400">
                <a:solidFill>
                  <a:srgbClr val="0000CC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o"/>
              <a:defRPr sz="2000">
                <a:solidFill>
                  <a:srgbClr val="0000CC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anose="05000000000000000000" pitchFamily="2" charset="2"/>
              <a:buChar char="ü"/>
              <a:defRPr sz="2000">
                <a:solidFill>
                  <a:srgbClr val="0000CC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Wingdings" panose="05000000000000000000" pitchFamily="2" charset="2"/>
              <a:buChar char="§"/>
              <a:defRPr sz="2000">
                <a:solidFill>
                  <a:srgbClr val="0000CC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en-US" altLang="en-US" sz="1800">
              <a:solidFill>
                <a:schemeClr val="tx1"/>
              </a:solidFill>
            </a:endParaRPr>
          </a:p>
        </p:txBody>
      </p:sp>
      <p:sp>
        <p:nvSpPr>
          <p:cNvPr id="16433" name="Oval 51"/>
          <p:cNvSpPr>
            <a:spLocks noChangeArrowheads="1"/>
          </p:cNvSpPr>
          <p:nvPr/>
        </p:nvSpPr>
        <p:spPr bwMode="auto">
          <a:xfrm>
            <a:off x="1857375" y="3690193"/>
            <a:ext cx="82550" cy="87313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q"/>
              <a:defRPr sz="2400">
                <a:solidFill>
                  <a:srgbClr val="0000CC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o"/>
              <a:defRPr sz="2000">
                <a:solidFill>
                  <a:srgbClr val="0000CC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anose="05000000000000000000" pitchFamily="2" charset="2"/>
              <a:buChar char="ü"/>
              <a:defRPr sz="2000">
                <a:solidFill>
                  <a:srgbClr val="0000CC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Wingdings" panose="05000000000000000000" pitchFamily="2" charset="2"/>
              <a:buChar char="§"/>
              <a:defRPr sz="2000">
                <a:solidFill>
                  <a:srgbClr val="0000CC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en-US" altLang="en-US" sz="1800">
              <a:solidFill>
                <a:schemeClr val="tx1"/>
              </a:solidFill>
            </a:endParaRPr>
          </a:p>
        </p:txBody>
      </p:sp>
      <p:sp>
        <p:nvSpPr>
          <p:cNvPr id="16434" name="Oval 52"/>
          <p:cNvSpPr>
            <a:spLocks noChangeArrowheads="1"/>
          </p:cNvSpPr>
          <p:nvPr/>
        </p:nvSpPr>
        <p:spPr bwMode="auto">
          <a:xfrm>
            <a:off x="1857375" y="3831481"/>
            <a:ext cx="82550" cy="87312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q"/>
              <a:defRPr sz="2400">
                <a:solidFill>
                  <a:srgbClr val="0000CC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o"/>
              <a:defRPr sz="2000">
                <a:solidFill>
                  <a:srgbClr val="0000CC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anose="05000000000000000000" pitchFamily="2" charset="2"/>
              <a:buChar char="ü"/>
              <a:defRPr sz="2000">
                <a:solidFill>
                  <a:srgbClr val="0000CC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Wingdings" panose="05000000000000000000" pitchFamily="2" charset="2"/>
              <a:buChar char="§"/>
              <a:defRPr sz="2000">
                <a:solidFill>
                  <a:srgbClr val="0000CC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en-US" altLang="en-US" sz="1800">
              <a:solidFill>
                <a:schemeClr val="tx1"/>
              </a:solidFill>
            </a:endParaRPr>
          </a:p>
        </p:txBody>
      </p:sp>
      <p:sp>
        <p:nvSpPr>
          <p:cNvPr id="16435" name="Oval 53"/>
          <p:cNvSpPr>
            <a:spLocks noChangeArrowheads="1"/>
          </p:cNvSpPr>
          <p:nvPr/>
        </p:nvSpPr>
        <p:spPr bwMode="auto">
          <a:xfrm>
            <a:off x="1955800" y="3725118"/>
            <a:ext cx="80962" cy="87313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q"/>
              <a:defRPr sz="2400">
                <a:solidFill>
                  <a:srgbClr val="0000CC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o"/>
              <a:defRPr sz="2000">
                <a:solidFill>
                  <a:srgbClr val="0000CC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anose="05000000000000000000" pitchFamily="2" charset="2"/>
              <a:buChar char="ü"/>
              <a:defRPr sz="2000">
                <a:solidFill>
                  <a:srgbClr val="0000CC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Wingdings" panose="05000000000000000000" pitchFamily="2" charset="2"/>
              <a:buChar char="§"/>
              <a:defRPr sz="2000">
                <a:solidFill>
                  <a:srgbClr val="0000CC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en-US" altLang="en-US" sz="1800">
              <a:solidFill>
                <a:schemeClr val="tx1"/>
              </a:solidFill>
            </a:endParaRPr>
          </a:p>
        </p:txBody>
      </p:sp>
      <p:sp>
        <p:nvSpPr>
          <p:cNvPr id="16436" name="Oval 54"/>
          <p:cNvSpPr>
            <a:spLocks noChangeArrowheads="1"/>
          </p:cNvSpPr>
          <p:nvPr/>
        </p:nvSpPr>
        <p:spPr bwMode="auto">
          <a:xfrm>
            <a:off x="1811337" y="3547318"/>
            <a:ext cx="80963" cy="85725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q"/>
              <a:defRPr sz="2400">
                <a:solidFill>
                  <a:srgbClr val="0000CC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o"/>
              <a:defRPr sz="2000">
                <a:solidFill>
                  <a:srgbClr val="0000CC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anose="05000000000000000000" pitchFamily="2" charset="2"/>
              <a:buChar char="ü"/>
              <a:defRPr sz="2000">
                <a:solidFill>
                  <a:srgbClr val="0000CC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Wingdings" panose="05000000000000000000" pitchFamily="2" charset="2"/>
              <a:buChar char="§"/>
              <a:defRPr sz="2000">
                <a:solidFill>
                  <a:srgbClr val="0000CC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en-US" altLang="en-US" sz="1800">
              <a:solidFill>
                <a:schemeClr val="tx1"/>
              </a:solidFill>
            </a:endParaRPr>
          </a:p>
        </p:txBody>
      </p:sp>
      <p:sp>
        <p:nvSpPr>
          <p:cNvPr id="16437" name="Oval 55"/>
          <p:cNvSpPr>
            <a:spLocks noChangeArrowheads="1"/>
          </p:cNvSpPr>
          <p:nvPr/>
        </p:nvSpPr>
        <p:spPr bwMode="auto">
          <a:xfrm>
            <a:off x="1595437" y="3763218"/>
            <a:ext cx="80963" cy="85725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q"/>
              <a:defRPr sz="2400">
                <a:solidFill>
                  <a:srgbClr val="0000CC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o"/>
              <a:defRPr sz="2000">
                <a:solidFill>
                  <a:srgbClr val="0000CC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anose="05000000000000000000" pitchFamily="2" charset="2"/>
              <a:buChar char="ü"/>
              <a:defRPr sz="2000">
                <a:solidFill>
                  <a:srgbClr val="0000CC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Wingdings" panose="05000000000000000000" pitchFamily="2" charset="2"/>
              <a:buChar char="§"/>
              <a:defRPr sz="2000">
                <a:solidFill>
                  <a:srgbClr val="0000CC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en-US" altLang="en-US" sz="1800">
              <a:solidFill>
                <a:schemeClr val="tx1"/>
              </a:solidFill>
            </a:endParaRPr>
          </a:p>
        </p:txBody>
      </p:sp>
      <p:sp>
        <p:nvSpPr>
          <p:cNvPr id="16438" name="Oval 56"/>
          <p:cNvSpPr>
            <a:spLocks noChangeArrowheads="1"/>
          </p:cNvSpPr>
          <p:nvPr/>
        </p:nvSpPr>
        <p:spPr bwMode="auto">
          <a:xfrm>
            <a:off x="1882775" y="3474293"/>
            <a:ext cx="82550" cy="87313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q"/>
              <a:defRPr sz="2400">
                <a:solidFill>
                  <a:srgbClr val="0000CC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o"/>
              <a:defRPr sz="2000">
                <a:solidFill>
                  <a:srgbClr val="0000CC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anose="05000000000000000000" pitchFamily="2" charset="2"/>
              <a:buChar char="ü"/>
              <a:defRPr sz="2000">
                <a:solidFill>
                  <a:srgbClr val="0000CC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Wingdings" panose="05000000000000000000" pitchFamily="2" charset="2"/>
              <a:buChar char="§"/>
              <a:defRPr sz="2000">
                <a:solidFill>
                  <a:srgbClr val="0000CC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en-US" altLang="en-US" sz="1800">
              <a:solidFill>
                <a:schemeClr val="tx1"/>
              </a:solidFill>
            </a:endParaRPr>
          </a:p>
        </p:txBody>
      </p:sp>
      <p:sp>
        <p:nvSpPr>
          <p:cNvPr id="16439" name="Oval 79"/>
          <p:cNvSpPr>
            <a:spLocks noChangeArrowheads="1"/>
          </p:cNvSpPr>
          <p:nvPr/>
        </p:nvSpPr>
        <p:spPr bwMode="auto">
          <a:xfrm>
            <a:off x="7469187" y="4007693"/>
            <a:ext cx="82550" cy="85725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q"/>
              <a:defRPr sz="2400">
                <a:solidFill>
                  <a:srgbClr val="0000CC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o"/>
              <a:defRPr sz="2000">
                <a:solidFill>
                  <a:srgbClr val="0000CC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anose="05000000000000000000" pitchFamily="2" charset="2"/>
              <a:buChar char="ü"/>
              <a:defRPr sz="2000">
                <a:solidFill>
                  <a:srgbClr val="0000CC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Wingdings" panose="05000000000000000000" pitchFamily="2" charset="2"/>
              <a:buChar char="§"/>
              <a:defRPr sz="2000">
                <a:solidFill>
                  <a:srgbClr val="0000CC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en-US" altLang="en-US" sz="1800">
              <a:solidFill>
                <a:schemeClr val="tx1"/>
              </a:solidFill>
            </a:endParaRPr>
          </a:p>
        </p:txBody>
      </p:sp>
      <p:sp>
        <p:nvSpPr>
          <p:cNvPr id="16440" name="Oval 80"/>
          <p:cNvSpPr>
            <a:spLocks noChangeArrowheads="1"/>
          </p:cNvSpPr>
          <p:nvPr/>
        </p:nvSpPr>
        <p:spPr bwMode="auto">
          <a:xfrm>
            <a:off x="7277100" y="4088656"/>
            <a:ext cx="80962" cy="87312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q"/>
              <a:defRPr sz="2400">
                <a:solidFill>
                  <a:srgbClr val="0000CC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o"/>
              <a:defRPr sz="2000">
                <a:solidFill>
                  <a:srgbClr val="0000CC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anose="05000000000000000000" pitchFamily="2" charset="2"/>
              <a:buChar char="ü"/>
              <a:defRPr sz="2000">
                <a:solidFill>
                  <a:srgbClr val="0000CC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Wingdings" panose="05000000000000000000" pitchFamily="2" charset="2"/>
              <a:buChar char="§"/>
              <a:defRPr sz="2000">
                <a:solidFill>
                  <a:srgbClr val="0000CC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en-US" altLang="en-US" sz="1800">
              <a:solidFill>
                <a:schemeClr val="tx1"/>
              </a:solidFill>
            </a:endParaRPr>
          </a:p>
        </p:txBody>
      </p:sp>
      <p:sp>
        <p:nvSpPr>
          <p:cNvPr id="16441" name="Oval 81"/>
          <p:cNvSpPr>
            <a:spLocks noChangeArrowheads="1"/>
          </p:cNvSpPr>
          <p:nvPr/>
        </p:nvSpPr>
        <p:spPr bwMode="auto">
          <a:xfrm>
            <a:off x="7181850" y="4001343"/>
            <a:ext cx="80962" cy="87313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q"/>
              <a:defRPr sz="2400">
                <a:solidFill>
                  <a:srgbClr val="0000CC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o"/>
              <a:defRPr sz="2000">
                <a:solidFill>
                  <a:srgbClr val="0000CC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anose="05000000000000000000" pitchFamily="2" charset="2"/>
              <a:buChar char="ü"/>
              <a:defRPr sz="2000">
                <a:solidFill>
                  <a:srgbClr val="0000CC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Wingdings" panose="05000000000000000000" pitchFamily="2" charset="2"/>
              <a:buChar char="§"/>
              <a:defRPr sz="2000">
                <a:solidFill>
                  <a:srgbClr val="0000CC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en-US" altLang="en-US" sz="1800">
              <a:solidFill>
                <a:schemeClr val="tx1"/>
              </a:solidFill>
            </a:endParaRPr>
          </a:p>
        </p:txBody>
      </p:sp>
      <p:sp>
        <p:nvSpPr>
          <p:cNvPr id="16442" name="Oval 82"/>
          <p:cNvSpPr>
            <a:spLocks noChangeArrowheads="1"/>
          </p:cNvSpPr>
          <p:nvPr/>
        </p:nvSpPr>
        <p:spPr bwMode="auto">
          <a:xfrm>
            <a:off x="7161212" y="4077543"/>
            <a:ext cx="80963" cy="87313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q"/>
              <a:defRPr sz="2400">
                <a:solidFill>
                  <a:srgbClr val="0000CC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o"/>
              <a:defRPr sz="2000">
                <a:solidFill>
                  <a:srgbClr val="0000CC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anose="05000000000000000000" pitchFamily="2" charset="2"/>
              <a:buChar char="ü"/>
              <a:defRPr sz="2000">
                <a:solidFill>
                  <a:srgbClr val="0000CC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Wingdings" panose="05000000000000000000" pitchFamily="2" charset="2"/>
              <a:buChar char="§"/>
              <a:defRPr sz="2000">
                <a:solidFill>
                  <a:srgbClr val="0000CC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en-US" altLang="en-US" sz="1800">
              <a:solidFill>
                <a:schemeClr val="tx1"/>
              </a:solidFill>
            </a:endParaRPr>
          </a:p>
        </p:txBody>
      </p:sp>
      <p:sp>
        <p:nvSpPr>
          <p:cNvPr id="16443" name="Oval 83"/>
          <p:cNvSpPr>
            <a:spLocks noChangeArrowheads="1"/>
          </p:cNvSpPr>
          <p:nvPr/>
        </p:nvSpPr>
        <p:spPr bwMode="auto">
          <a:xfrm>
            <a:off x="7196137" y="4229943"/>
            <a:ext cx="80963" cy="87313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q"/>
              <a:defRPr sz="2400">
                <a:solidFill>
                  <a:srgbClr val="0000CC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o"/>
              <a:defRPr sz="2000">
                <a:solidFill>
                  <a:srgbClr val="0000CC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anose="05000000000000000000" pitchFamily="2" charset="2"/>
              <a:buChar char="ü"/>
              <a:defRPr sz="2000">
                <a:solidFill>
                  <a:srgbClr val="0000CC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Wingdings" panose="05000000000000000000" pitchFamily="2" charset="2"/>
              <a:buChar char="§"/>
              <a:defRPr sz="2000">
                <a:solidFill>
                  <a:srgbClr val="0000CC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en-US" altLang="en-US" sz="1800">
              <a:solidFill>
                <a:schemeClr val="tx1"/>
              </a:solidFill>
            </a:endParaRPr>
          </a:p>
        </p:txBody>
      </p:sp>
      <p:sp>
        <p:nvSpPr>
          <p:cNvPr id="16444" name="Oval 84"/>
          <p:cNvSpPr>
            <a:spLocks noChangeArrowheads="1"/>
          </p:cNvSpPr>
          <p:nvPr/>
        </p:nvSpPr>
        <p:spPr bwMode="auto">
          <a:xfrm>
            <a:off x="7353300" y="4125168"/>
            <a:ext cx="80962" cy="85725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q"/>
              <a:defRPr sz="2400">
                <a:solidFill>
                  <a:srgbClr val="0000CC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o"/>
              <a:defRPr sz="2000">
                <a:solidFill>
                  <a:srgbClr val="0000CC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anose="05000000000000000000" pitchFamily="2" charset="2"/>
              <a:buChar char="ü"/>
              <a:defRPr sz="2000">
                <a:solidFill>
                  <a:srgbClr val="0000CC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Wingdings" panose="05000000000000000000" pitchFamily="2" charset="2"/>
              <a:buChar char="§"/>
              <a:defRPr sz="2000">
                <a:solidFill>
                  <a:srgbClr val="0000CC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en-US" altLang="en-US" sz="1800">
              <a:solidFill>
                <a:schemeClr val="tx1"/>
              </a:solidFill>
            </a:endParaRPr>
          </a:p>
        </p:txBody>
      </p:sp>
      <p:sp>
        <p:nvSpPr>
          <p:cNvPr id="16445" name="Oval 85"/>
          <p:cNvSpPr>
            <a:spLocks noChangeArrowheads="1"/>
          </p:cNvSpPr>
          <p:nvPr/>
        </p:nvSpPr>
        <p:spPr bwMode="auto">
          <a:xfrm>
            <a:off x="7353300" y="4266456"/>
            <a:ext cx="80962" cy="87312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q"/>
              <a:defRPr sz="2400">
                <a:solidFill>
                  <a:srgbClr val="0000CC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o"/>
              <a:defRPr sz="2000">
                <a:solidFill>
                  <a:srgbClr val="0000CC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anose="05000000000000000000" pitchFamily="2" charset="2"/>
              <a:buChar char="ü"/>
              <a:defRPr sz="2000">
                <a:solidFill>
                  <a:srgbClr val="0000CC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Wingdings" panose="05000000000000000000" pitchFamily="2" charset="2"/>
              <a:buChar char="§"/>
              <a:defRPr sz="2000">
                <a:solidFill>
                  <a:srgbClr val="0000CC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en-US" altLang="en-US" sz="1800">
              <a:solidFill>
                <a:schemeClr val="tx1"/>
              </a:solidFill>
            </a:endParaRPr>
          </a:p>
        </p:txBody>
      </p:sp>
      <p:sp>
        <p:nvSpPr>
          <p:cNvPr id="16446" name="Oval 86"/>
          <p:cNvSpPr>
            <a:spLocks noChangeArrowheads="1"/>
          </p:cNvSpPr>
          <p:nvPr/>
        </p:nvSpPr>
        <p:spPr bwMode="auto">
          <a:xfrm>
            <a:off x="7451725" y="4160093"/>
            <a:ext cx="80962" cy="85725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q"/>
              <a:defRPr sz="2400">
                <a:solidFill>
                  <a:srgbClr val="0000CC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o"/>
              <a:defRPr sz="2000">
                <a:solidFill>
                  <a:srgbClr val="0000CC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anose="05000000000000000000" pitchFamily="2" charset="2"/>
              <a:buChar char="ü"/>
              <a:defRPr sz="2000">
                <a:solidFill>
                  <a:srgbClr val="0000CC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Wingdings" panose="05000000000000000000" pitchFamily="2" charset="2"/>
              <a:buChar char="§"/>
              <a:defRPr sz="2000">
                <a:solidFill>
                  <a:srgbClr val="0000CC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en-US" altLang="en-US" sz="1800">
              <a:solidFill>
                <a:schemeClr val="tx1"/>
              </a:solidFill>
            </a:endParaRPr>
          </a:p>
        </p:txBody>
      </p:sp>
      <p:sp>
        <p:nvSpPr>
          <p:cNvPr id="16447" name="Oval 87"/>
          <p:cNvSpPr>
            <a:spLocks noChangeArrowheads="1"/>
          </p:cNvSpPr>
          <p:nvPr/>
        </p:nvSpPr>
        <p:spPr bwMode="auto">
          <a:xfrm>
            <a:off x="7307262" y="3980706"/>
            <a:ext cx="80963" cy="87312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q"/>
              <a:defRPr sz="2400">
                <a:solidFill>
                  <a:srgbClr val="0000CC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o"/>
              <a:defRPr sz="2000">
                <a:solidFill>
                  <a:srgbClr val="0000CC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anose="05000000000000000000" pitchFamily="2" charset="2"/>
              <a:buChar char="ü"/>
              <a:defRPr sz="2000">
                <a:solidFill>
                  <a:srgbClr val="0000CC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Wingdings" panose="05000000000000000000" pitchFamily="2" charset="2"/>
              <a:buChar char="§"/>
              <a:defRPr sz="2000">
                <a:solidFill>
                  <a:srgbClr val="0000CC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en-US" altLang="en-US" sz="1800">
              <a:solidFill>
                <a:schemeClr val="tx1"/>
              </a:solidFill>
            </a:endParaRPr>
          </a:p>
        </p:txBody>
      </p:sp>
      <p:sp>
        <p:nvSpPr>
          <p:cNvPr id="16448" name="Oval 88"/>
          <p:cNvSpPr>
            <a:spLocks noChangeArrowheads="1"/>
          </p:cNvSpPr>
          <p:nvPr/>
        </p:nvSpPr>
        <p:spPr bwMode="auto">
          <a:xfrm>
            <a:off x="7091362" y="4196606"/>
            <a:ext cx="80963" cy="87312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q"/>
              <a:defRPr sz="2400">
                <a:solidFill>
                  <a:srgbClr val="0000CC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o"/>
              <a:defRPr sz="2000">
                <a:solidFill>
                  <a:srgbClr val="0000CC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anose="05000000000000000000" pitchFamily="2" charset="2"/>
              <a:buChar char="ü"/>
              <a:defRPr sz="2000">
                <a:solidFill>
                  <a:srgbClr val="0000CC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Wingdings" panose="05000000000000000000" pitchFamily="2" charset="2"/>
              <a:buChar char="§"/>
              <a:defRPr sz="2000">
                <a:solidFill>
                  <a:srgbClr val="0000CC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en-US" altLang="en-US" sz="1800">
              <a:solidFill>
                <a:schemeClr val="tx1"/>
              </a:solidFill>
            </a:endParaRPr>
          </a:p>
        </p:txBody>
      </p:sp>
      <p:sp>
        <p:nvSpPr>
          <p:cNvPr id="16449" name="Oval 89"/>
          <p:cNvSpPr>
            <a:spLocks noChangeArrowheads="1"/>
          </p:cNvSpPr>
          <p:nvPr/>
        </p:nvSpPr>
        <p:spPr bwMode="auto">
          <a:xfrm>
            <a:off x="7378700" y="3909268"/>
            <a:ext cx="80962" cy="85725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q"/>
              <a:defRPr sz="2400">
                <a:solidFill>
                  <a:srgbClr val="0000CC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o"/>
              <a:defRPr sz="2000">
                <a:solidFill>
                  <a:srgbClr val="0000CC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anose="05000000000000000000" pitchFamily="2" charset="2"/>
              <a:buChar char="ü"/>
              <a:defRPr sz="2000">
                <a:solidFill>
                  <a:srgbClr val="0000CC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Wingdings" panose="05000000000000000000" pitchFamily="2" charset="2"/>
              <a:buChar char="§"/>
              <a:defRPr sz="2000">
                <a:solidFill>
                  <a:srgbClr val="0000CC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en-US" altLang="en-US" sz="1800">
              <a:solidFill>
                <a:schemeClr val="tx1"/>
              </a:solidFill>
            </a:endParaRPr>
          </a:p>
        </p:txBody>
      </p:sp>
      <p:sp>
        <p:nvSpPr>
          <p:cNvPr id="16450" name="Oval 90"/>
          <p:cNvSpPr>
            <a:spLocks noChangeArrowheads="1"/>
          </p:cNvSpPr>
          <p:nvPr/>
        </p:nvSpPr>
        <p:spPr bwMode="auto">
          <a:xfrm>
            <a:off x="7469187" y="3936256"/>
            <a:ext cx="82550" cy="85725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q"/>
              <a:defRPr sz="2400">
                <a:solidFill>
                  <a:srgbClr val="0000CC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o"/>
              <a:defRPr sz="2000">
                <a:solidFill>
                  <a:srgbClr val="0000CC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anose="05000000000000000000" pitchFamily="2" charset="2"/>
              <a:buChar char="ü"/>
              <a:defRPr sz="2000">
                <a:solidFill>
                  <a:srgbClr val="0000CC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Wingdings" panose="05000000000000000000" pitchFamily="2" charset="2"/>
              <a:buChar char="§"/>
              <a:defRPr sz="2000">
                <a:solidFill>
                  <a:srgbClr val="0000CC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en-US" altLang="en-US" sz="1800">
              <a:solidFill>
                <a:schemeClr val="tx1"/>
              </a:solidFill>
            </a:endParaRPr>
          </a:p>
        </p:txBody>
      </p:sp>
      <p:sp>
        <p:nvSpPr>
          <p:cNvPr id="16451" name="Oval 91"/>
          <p:cNvSpPr>
            <a:spLocks noChangeArrowheads="1"/>
          </p:cNvSpPr>
          <p:nvPr/>
        </p:nvSpPr>
        <p:spPr bwMode="auto">
          <a:xfrm>
            <a:off x="7277100" y="4017218"/>
            <a:ext cx="80962" cy="85725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q"/>
              <a:defRPr sz="2400">
                <a:solidFill>
                  <a:srgbClr val="0000CC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o"/>
              <a:defRPr sz="2000">
                <a:solidFill>
                  <a:srgbClr val="0000CC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anose="05000000000000000000" pitchFamily="2" charset="2"/>
              <a:buChar char="ü"/>
              <a:defRPr sz="2000">
                <a:solidFill>
                  <a:srgbClr val="0000CC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Wingdings" panose="05000000000000000000" pitchFamily="2" charset="2"/>
              <a:buChar char="§"/>
              <a:defRPr sz="2000">
                <a:solidFill>
                  <a:srgbClr val="0000CC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en-US" altLang="en-US" sz="1800">
              <a:solidFill>
                <a:schemeClr val="tx1"/>
              </a:solidFill>
            </a:endParaRPr>
          </a:p>
        </p:txBody>
      </p:sp>
      <p:sp>
        <p:nvSpPr>
          <p:cNvPr id="16452" name="Oval 92"/>
          <p:cNvSpPr>
            <a:spLocks noChangeArrowheads="1"/>
          </p:cNvSpPr>
          <p:nvPr/>
        </p:nvSpPr>
        <p:spPr bwMode="auto">
          <a:xfrm>
            <a:off x="7181850" y="3929906"/>
            <a:ext cx="80962" cy="85725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q"/>
              <a:defRPr sz="2400">
                <a:solidFill>
                  <a:srgbClr val="0000CC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o"/>
              <a:defRPr sz="2000">
                <a:solidFill>
                  <a:srgbClr val="0000CC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anose="05000000000000000000" pitchFamily="2" charset="2"/>
              <a:buChar char="ü"/>
              <a:defRPr sz="2000">
                <a:solidFill>
                  <a:srgbClr val="0000CC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Wingdings" panose="05000000000000000000" pitchFamily="2" charset="2"/>
              <a:buChar char="§"/>
              <a:defRPr sz="2000">
                <a:solidFill>
                  <a:srgbClr val="0000CC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en-US" altLang="en-US" sz="1800">
              <a:solidFill>
                <a:schemeClr val="tx1"/>
              </a:solidFill>
            </a:endParaRPr>
          </a:p>
        </p:txBody>
      </p:sp>
      <p:sp>
        <p:nvSpPr>
          <p:cNvPr id="16453" name="Oval 93"/>
          <p:cNvSpPr>
            <a:spLocks noChangeArrowheads="1"/>
          </p:cNvSpPr>
          <p:nvPr/>
        </p:nvSpPr>
        <p:spPr bwMode="auto">
          <a:xfrm>
            <a:off x="7161212" y="4006106"/>
            <a:ext cx="80963" cy="87312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q"/>
              <a:defRPr sz="2400">
                <a:solidFill>
                  <a:srgbClr val="0000CC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o"/>
              <a:defRPr sz="2000">
                <a:solidFill>
                  <a:srgbClr val="0000CC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anose="05000000000000000000" pitchFamily="2" charset="2"/>
              <a:buChar char="ü"/>
              <a:defRPr sz="2000">
                <a:solidFill>
                  <a:srgbClr val="0000CC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Wingdings" panose="05000000000000000000" pitchFamily="2" charset="2"/>
              <a:buChar char="§"/>
              <a:defRPr sz="2000">
                <a:solidFill>
                  <a:srgbClr val="0000CC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en-US" altLang="en-US" sz="1800">
              <a:solidFill>
                <a:schemeClr val="tx1"/>
              </a:solidFill>
            </a:endParaRPr>
          </a:p>
        </p:txBody>
      </p:sp>
      <p:sp>
        <p:nvSpPr>
          <p:cNvPr id="16454" name="Oval 94"/>
          <p:cNvSpPr>
            <a:spLocks noChangeArrowheads="1"/>
          </p:cNvSpPr>
          <p:nvPr/>
        </p:nvSpPr>
        <p:spPr bwMode="auto">
          <a:xfrm>
            <a:off x="7196137" y="4158506"/>
            <a:ext cx="80963" cy="87312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q"/>
              <a:defRPr sz="2400">
                <a:solidFill>
                  <a:srgbClr val="0000CC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o"/>
              <a:defRPr sz="2000">
                <a:solidFill>
                  <a:srgbClr val="0000CC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anose="05000000000000000000" pitchFamily="2" charset="2"/>
              <a:buChar char="ü"/>
              <a:defRPr sz="2000">
                <a:solidFill>
                  <a:srgbClr val="0000CC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Wingdings" panose="05000000000000000000" pitchFamily="2" charset="2"/>
              <a:buChar char="§"/>
              <a:defRPr sz="2000">
                <a:solidFill>
                  <a:srgbClr val="0000CC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en-US" altLang="en-US" sz="1800">
              <a:solidFill>
                <a:schemeClr val="tx1"/>
              </a:solidFill>
            </a:endParaRPr>
          </a:p>
        </p:txBody>
      </p:sp>
      <p:sp>
        <p:nvSpPr>
          <p:cNvPr id="16455" name="Oval 95"/>
          <p:cNvSpPr>
            <a:spLocks noChangeArrowheads="1"/>
          </p:cNvSpPr>
          <p:nvPr/>
        </p:nvSpPr>
        <p:spPr bwMode="auto">
          <a:xfrm>
            <a:off x="7353300" y="4053731"/>
            <a:ext cx="80962" cy="85725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q"/>
              <a:defRPr sz="2400">
                <a:solidFill>
                  <a:srgbClr val="0000CC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o"/>
              <a:defRPr sz="2000">
                <a:solidFill>
                  <a:srgbClr val="0000CC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anose="05000000000000000000" pitchFamily="2" charset="2"/>
              <a:buChar char="ü"/>
              <a:defRPr sz="2000">
                <a:solidFill>
                  <a:srgbClr val="0000CC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Wingdings" panose="05000000000000000000" pitchFamily="2" charset="2"/>
              <a:buChar char="§"/>
              <a:defRPr sz="2000">
                <a:solidFill>
                  <a:srgbClr val="0000CC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en-US" altLang="en-US" sz="1800">
              <a:solidFill>
                <a:schemeClr val="tx1"/>
              </a:solidFill>
            </a:endParaRPr>
          </a:p>
        </p:txBody>
      </p:sp>
      <p:sp>
        <p:nvSpPr>
          <p:cNvPr id="16456" name="Oval 96"/>
          <p:cNvSpPr>
            <a:spLocks noChangeArrowheads="1"/>
          </p:cNvSpPr>
          <p:nvPr/>
        </p:nvSpPr>
        <p:spPr bwMode="auto">
          <a:xfrm>
            <a:off x="7353300" y="4195018"/>
            <a:ext cx="80962" cy="85725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q"/>
              <a:defRPr sz="2400">
                <a:solidFill>
                  <a:srgbClr val="0000CC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o"/>
              <a:defRPr sz="2000">
                <a:solidFill>
                  <a:srgbClr val="0000CC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anose="05000000000000000000" pitchFamily="2" charset="2"/>
              <a:buChar char="ü"/>
              <a:defRPr sz="2000">
                <a:solidFill>
                  <a:srgbClr val="0000CC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Wingdings" panose="05000000000000000000" pitchFamily="2" charset="2"/>
              <a:buChar char="§"/>
              <a:defRPr sz="2000">
                <a:solidFill>
                  <a:srgbClr val="0000CC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en-US" altLang="en-US" sz="1800">
              <a:solidFill>
                <a:schemeClr val="tx1"/>
              </a:solidFill>
            </a:endParaRPr>
          </a:p>
        </p:txBody>
      </p:sp>
      <p:sp>
        <p:nvSpPr>
          <p:cNvPr id="16457" name="Oval 97"/>
          <p:cNvSpPr>
            <a:spLocks noChangeArrowheads="1"/>
          </p:cNvSpPr>
          <p:nvPr/>
        </p:nvSpPr>
        <p:spPr bwMode="auto">
          <a:xfrm>
            <a:off x="7451725" y="4088656"/>
            <a:ext cx="80962" cy="85725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q"/>
              <a:defRPr sz="2400">
                <a:solidFill>
                  <a:srgbClr val="0000CC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o"/>
              <a:defRPr sz="2000">
                <a:solidFill>
                  <a:srgbClr val="0000CC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anose="05000000000000000000" pitchFamily="2" charset="2"/>
              <a:buChar char="ü"/>
              <a:defRPr sz="2000">
                <a:solidFill>
                  <a:srgbClr val="0000CC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Wingdings" panose="05000000000000000000" pitchFamily="2" charset="2"/>
              <a:buChar char="§"/>
              <a:defRPr sz="2000">
                <a:solidFill>
                  <a:srgbClr val="0000CC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en-US" altLang="en-US" sz="1800">
              <a:solidFill>
                <a:schemeClr val="tx1"/>
              </a:solidFill>
            </a:endParaRPr>
          </a:p>
        </p:txBody>
      </p:sp>
      <p:sp>
        <p:nvSpPr>
          <p:cNvPr id="16458" name="Oval 98"/>
          <p:cNvSpPr>
            <a:spLocks noChangeArrowheads="1"/>
          </p:cNvSpPr>
          <p:nvPr/>
        </p:nvSpPr>
        <p:spPr bwMode="auto">
          <a:xfrm>
            <a:off x="7307262" y="3909268"/>
            <a:ext cx="80963" cy="85725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q"/>
              <a:defRPr sz="2400">
                <a:solidFill>
                  <a:srgbClr val="0000CC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o"/>
              <a:defRPr sz="2000">
                <a:solidFill>
                  <a:srgbClr val="0000CC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anose="05000000000000000000" pitchFamily="2" charset="2"/>
              <a:buChar char="ü"/>
              <a:defRPr sz="2000">
                <a:solidFill>
                  <a:srgbClr val="0000CC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Wingdings" panose="05000000000000000000" pitchFamily="2" charset="2"/>
              <a:buChar char="§"/>
              <a:defRPr sz="2000">
                <a:solidFill>
                  <a:srgbClr val="0000CC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en-US" altLang="en-US" sz="1800">
              <a:solidFill>
                <a:schemeClr val="tx1"/>
              </a:solidFill>
            </a:endParaRPr>
          </a:p>
        </p:txBody>
      </p:sp>
      <p:sp>
        <p:nvSpPr>
          <p:cNvPr id="16459" name="Oval 99"/>
          <p:cNvSpPr>
            <a:spLocks noChangeArrowheads="1"/>
          </p:cNvSpPr>
          <p:nvPr/>
        </p:nvSpPr>
        <p:spPr bwMode="auto">
          <a:xfrm>
            <a:off x="7091362" y="4125168"/>
            <a:ext cx="80963" cy="85725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q"/>
              <a:defRPr sz="2400">
                <a:solidFill>
                  <a:srgbClr val="0000CC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o"/>
              <a:defRPr sz="2000">
                <a:solidFill>
                  <a:srgbClr val="0000CC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anose="05000000000000000000" pitchFamily="2" charset="2"/>
              <a:buChar char="ü"/>
              <a:defRPr sz="2000">
                <a:solidFill>
                  <a:srgbClr val="0000CC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Wingdings" panose="05000000000000000000" pitchFamily="2" charset="2"/>
              <a:buChar char="§"/>
              <a:defRPr sz="2000">
                <a:solidFill>
                  <a:srgbClr val="0000CC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en-US" altLang="en-US" sz="1800">
              <a:solidFill>
                <a:schemeClr val="tx1"/>
              </a:solidFill>
            </a:endParaRPr>
          </a:p>
        </p:txBody>
      </p:sp>
      <p:sp>
        <p:nvSpPr>
          <p:cNvPr id="16460" name="Oval 100"/>
          <p:cNvSpPr>
            <a:spLocks noChangeArrowheads="1"/>
          </p:cNvSpPr>
          <p:nvPr/>
        </p:nvSpPr>
        <p:spPr bwMode="auto">
          <a:xfrm>
            <a:off x="7378700" y="3837831"/>
            <a:ext cx="80962" cy="85725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q"/>
              <a:defRPr sz="2400">
                <a:solidFill>
                  <a:srgbClr val="0000CC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o"/>
              <a:defRPr sz="2000">
                <a:solidFill>
                  <a:srgbClr val="0000CC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anose="05000000000000000000" pitchFamily="2" charset="2"/>
              <a:buChar char="ü"/>
              <a:defRPr sz="2000">
                <a:solidFill>
                  <a:srgbClr val="0000CC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Wingdings" panose="05000000000000000000" pitchFamily="2" charset="2"/>
              <a:buChar char="§"/>
              <a:defRPr sz="2000">
                <a:solidFill>
                  <a:srgbClr val="0000CC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en-US" altLang="en-US" sz="1800">
              <a:solidFill>
                <a:schemeClr val="tx1"/>
              </a:solidFill>
            </a:endParaRPr>
          </a:p>
        </p:txBody>
      </p:sp>
      <p:sp>
        <p:nvSpPr>
          <p:cNvPr id="16461" name="Oval 101"/>
          <p:cNvSpPr>
            <a:spLocks noChangeArrowheads="1"/>
          </p:cNvSpPr>
          <p:nvPr/>
        </p:nvSpPr>
        <p:spPr bwMode="auto">
          <a:xfrm>
            <a:off x="7469187" y="4152156"/>
            <a:ext cx="82550" cy="85725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q"/>
              <a:defRPr sz="2400">
                <a:solidFill>
                  <a:srgbClr val="0000CC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o"/>
              <a:defRPr sz="2000">
                <a:solidFill>
                  <a:srgbClr val="0000CC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anose="05000000000000000000" pitchFamily="2" charset="2"/>
              <a:buChar char="ü"/>
              <a:defRPr sz="2000">
                <a:solidFill>
                  <a:srgbClr val="0000CC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Wingdings" panose="05000000000000000000" pitchFamily="2" charset="2"/>
              <a:buChar char="§"/>
              <a:defRPr sz="2000">
                <a:solidFill>
                  <a:srgbClr val="0000CC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en-US" altLang="en-US" sz="1800">
              <a:solidFill>
                <a:schemeClr val="tx1"/>
              </a:solidFill>
            </a:endParaRPr>
          </a:p>
        </p:txBody>
      </p:sp>
      <p:sp>
        <p:nvSpPr>
          <p:cNvPr id="16462" name="Oval 102"/>
          <p:cNvSpPr>
            <a:spLocks noChangeArrowheads="1"/>
          </p:cNvSpPr>
          <p:nvPr/>
        </p:nvSpPr>
        <p:spPr bwMode="auto">
          <a:xfrm>
            <a:off x="7277100" y="4233118"/>
            <a:ext cx="80962" cy="85725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q"/>
              <a:defRPr sz="2400">
                <a:solidFill>
                  <a:srgbClr val="0000CC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o"/>
              <a:defRPr sz="2000">
                <a:solidFill>
                  <a:srgbClr val="0000CC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anose="05000000000000000000" pitchFamily="2" charset="2"/>
              <a:buChar char="ü"/>
              <a:defRPr sz="2000">
                <a:solidFill>
                  <a:srgbClr val="0000CC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Wingdings" panose="05000000000000000000" pitchFamily="2" charset="2"/>
              <a:buChar char="§"/>
              <a:defRPr sz="2000">
                <a:solidFill>
                  <a:srgbClr val="0000CC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en-US" altLang="en-US" sz="1800">
              <a:solidFill>
                <a:schemeClr val="tx1"/>
              </a:solidFill>
            </a:endParaRPr>
          </a:p>
        </p:txBody>
      </p:sp>
      <p:sp>
        <p:nvSpPr>
          <p:cNvPr id="16463" name="Oval 103"/>
          <p:cNvSpPr>
            <a:spLocks noChangeArrowheads="1"/>
          </p:cNvSpPr>
          <p:nvPr/>
        </p:nvSpPr>
        <p:spPr bwMode="auto">
          <a:xfrm>
            <a:off x="7181850" y="4145806"/>
            <a:ext cx="80962" cy="85725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q"/>
              <a:defRPr sz="2400">
                <a:solidFill>
                  <a:srgbClr val="0000CC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o"/>
              <a:defRPr sz="2000">
                <a:solidFill>
                  <a:srgbClr val="0000CC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anose="05000000000000000000" pitchFamily="2" charset="2"/>
              <a:buChar char="ü"/>
              <a:defRPr sz="2000">
                <a:solidFill>
                  <a:srgbClr val="0000CC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Wingdings" panose="05000000000000000000" pitchFamily="2" charset="2"/>
              <a:buChar char="§"/>
              <a:defRPr sz="2000">
                <a:solidFill>
                  <a:srgbClr val="0000CC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en-US" altLang="en-US" sz="1800">
              <a:solidFill>
                <a:schemeClr val="tx1"/>
              </a:solidFill>
            </a:endParaRPr>
          </a:p>
        </p:txBody>
      </p:sp>
      <p:sp>
        <p:nvSpPr>
          <p:cNvPr id="16464" name="Oval 104"/>
          <p:cNvSpPr>
            <a:spLocks noChangeArrowheads="1"/>
          </p:cNvSpPr>
          <p:nvPr/>
        </p:nvSpPr>
        <p:spPr bwMode="auto">
          <a:xfrm>
            <a:off x="7161212" y="4222006"/>
            <a:ext cx="80963" cy="87312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q"/>
              <a:defRPr sz="2400">
                <a:solidFill>
                  <a:srgbClr val="0000CC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o"/>
              <a:defRPr sz="2000">
                <a:solidFill>
                  <a:srgbClr val="0000CC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anose="05000000000000000000" pitchFamily="2" charset="2"/>
              <a:buChar char="ü"/>
              <a:defRPr sz="2000">
                <a:solidFill>
                  <a:srgbClr val="0000CC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Wingdings" panose="05000000000000000000" pitchFamily="2" charset="2"/>
              <a:buChar char="§"/>
              <a:defRPr sz="2000">
                <a:solidFill>
                  <a:srgbClr val="0000CC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en-US" altLang="en-US" sz="1800">
              <a:solidFill>
                <a:schemeClr val="tx1"/>
              </a:solidFill>
            </a:endParaRPr>
          </a:p>
        </p:txBody>
      </p:sp>
      <p:sp>
        <p:nvSpPr>
          <p:cNvPr id="16465" name="Oval 105"/>
          <p:cNvSpPr>
            <a:spLocks noChangeArrowheads="1"/>
          </p:cNvSpPr>
          <p:nvPr/>
        </p:nvSpPr>
        <p:spPr bwMode="auto">
          <a:xfrm>
            <a:off x="7196137" y="4374406"/>
            <a:ext cx="80963" cy="87312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q"/>
              <a:defRPr sz="2400">
                <a:solidFill>
                  <a:srgbClr val="0000CC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o"/>
              <a:defRPr sz="2000">
                <a:solidFill>
                  <a:srgbClr val="0000CC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anose="05000000000000000000" pitchFamily="2" charset="2"/>
              <a:buChar char="ü"/>
              <a:defRPr sz="2000">
                <a:solidFill>
                  <a:srgbClr val="0000CC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Wingdings" panose="05000000000000000000" pitchFamily="2" charset="2"/>
              <a:buChar char="§"/>
              <a:defRPr sz="2000">
                <a:solidFill>
                  <a:srgbClr val="0000CC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en-US" altLang="en-US" sz="1800">
              <a:solidFill>
                <a:schemeClr val="tx1"/>
              </a:solidFill>
            </a:endParaRPr>
          </a:p>
        </p:txBody>
      </p:sp>
      <p:sp>
        <p:nvSpPr>
          <p:cNvPr id="16466" name="Oval 106"/>
          <p:cNvSpPr>
            <a:spLocks noChangeArrowheads="1"/>
          </p:cNvSpPr>
          <p:nvPr/>
        </p:nvSpPr>
        <p:spPr bwMode="auto">
          <a:xfrm>
            <a:off x="7353300" y="4269631"/>
            <a:ext cx="80962" cy="85725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q"/>
              <a:defRPr sz="2400">
                <a:solidFill>
                  <a:srgbClr val="0000CC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o"/>
              <a:defRPr sz="2000">
                <a:solidFill>
                  <a:srgbClr val="0000CC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anose="05000000000000000000" pitchFamily="2" charset="2"/>
              <a:buChar char="ü"/>
              <a:defRPr sz="2000">
                <a:solidFill>
                  <a:srgbClr val="0000CC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Wingdings" panose="05000000000000000000" pitchFamily="2" charset="2"/>
              <a:buChar char="§"/>
              <a:defRPr sz="2000">
                <a:solidFill>
                  <a:srgbClr val="0000CC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en-US" altLang="en-US" sz="1800">
              <a:solidFill>
                <a:schemeClr val="tx1"/>
              </a:solidFill>
            </a:endParaRPr>
          </a:p>
        </p:txBody>
      </p:sp>
      <p:sp>
        <p:nvSpPr>
          <p:cNvPr id="16467" name="Oval 107"/>
          <p:cNvSpPr>
            <a:spLocks noChangeArrowheads="1"/>
          </p:cNvSpPr>
          <p:nvPr/>
        </p:nvSpPr>
        <p:spPr bwMode="auto">
          <a:xfrm>
            <a:off x="7353300" y="4410918"/>
            <a:ext cx="80962" cy="85725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q"/>
              <a:defRPr sz="2400">
                <a:solidFill>
                  <a:srgbClr val="0000CC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o"/>
              <a:defRPr sz="2000">
                <a:solidFill>
                  <a:srgbClr val="0000CC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anose="05000000000000000000" pitchFamily="2" charset="2"/>
              <a:buChar char="ü"/>
              <a:defRPr sz="2000">
                <a:solidFill>
                  <a:srgbClr val="0000CC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Wingdings" panose="05000000000000000000" pitchFamily="2" charset="2"/>
              <a:buChar char="§"/>
              <a:defRPr sz="2000">
                <a:solidFill>
                  <a:srgbClr val="0000CC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en-US" altLang="en-US" sz="1800">
              <a:solidFill>
                <a:schemeClr val="tx1"/>
              </a:solidFill>
            </a:endParaRPr>
          </a:p>
        </p:txBody>
      </p:sp>
      <p:sp>
        <p:nvSpPr>
          <p:cNvPr id="16468" name="Oval 108"/>
          <p:cNvSpPr>
            <a:spLocks noChangeArrowheads="1"/>
          </p:cNvSpPr>
          <p:nvPr/>
        </p:nvSpPr>
        <p:spPr bwMode="auto">
          <a:xfrm>
            <a:off x="7451725" y="4304556"/>
            <a:ext cx="80962" cy="85725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q"/>
              <a:defRPr sz="2400">
                <a:solidFill>
                  <a:srgbClr val="0000CC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o"/>
              <a:defRPr sz="2000">
                <a:solidFill>
                  <a:srgbClr val="0000CC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anose="05000000000000000000" pitchFamily="2" charset="2"/>
              <a:buChar char="ü"/>
              <a:defRPr sz="2000">
                <a:solidFill>
                  <a:srgbClr val="0000CC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Wingdings" panose="05000000000000000000" pitchFamily="2" charset="2"/>
              <a:buChar char="§"/>
              <a:defRPr sz="2000">
                <a:solidFill>
                  <a:srgbClr val="0000CC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en-US" altLang="en-US" sz="1800">
              <a:solidFill>
                <a:schemeClr val="tx1"/>
              </a:solidFill>
            </a:endParaRPr>
          </a:p>
        </p:txBody>
      </p:sp>
      <p:sp>
        <p:nvSpPr>
          <p:cNvPr id="16469" name="Oval 109"/>
          <p:cNvSpPr>
            <a:spLocks noChangeArrowheads="1"/>
          </p:cNvSpPr>
          <p:nvPr/>
        </p:nvSpPr>
        <p:spPr bwMode="auto">
          <a:xfrm>
            <a:off x="7307262" y="4125168"/>
            <a:ext cx="80963" cy="85725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q"/>
              <a:defRPr sz="2400">
                <a:solidFill>
                  <a:srgbClr val="0000CC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o"/>
              <a:defRPr sz="2000">
                <a:solidFill>
                  <a:srgbClr val="0000CC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anose="05000000000000000000" pitchFamily="2" charset="2"/>
              <a:buChar char="ü"/>
              <a:defRPr sz="2000">
                <a:solidFill>
                  <a:srgbClr val="0000CC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Wingdings" panose="05000000000000000000" pitchFamily="2" charset="2"/>
              <a:buChar char="§"/>
              <a:defRPr sz="2000">
                <a:solidFill>
                  <a:srgbClr val="0000CC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en-US" altLang="en-US" sz="1800">
              <a:solidFill>
                <a:schemeClr val="tx1"/>
              </a:solidFill>
            </a:endParaRPr>
          </a:p>
        </p:txBody>
      </p:sp>
      <p:sp>
        <p:nvSpPr>
          <p:cNvPr id="16470" name="Oval 110"/>
          <p:cNvSpPr>
            <a:spLocks noChangeArrowheads="1"/>
          </p:cNvSpPr>
          <p:nvPr/>
        </p:nvSpPr>
        <p:spPr bwMode="auto">
          <a:xfrm>
            <a:off x="7091362" y="4341068"/>
            <a:ext cx="80963" cy="87313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q"/>
              <a:defRPr sz="2400">
                <a:solidFill>
                  <a:srgbClr val="0000CC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o"/>
              <a:defRPr sz="2000">
                <a:solidFill>
                  <a:srgbClr val="0000CC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anose="05000000000000000000" pitchFamily="2" charset="2"/>
              <a:buChar char="ü"/>
              <a:defRPr sz="2000">
                <a:solidFill>
                  <a:srgbClr val="0000CC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Wingdings" panose="05000000000000000000" pitchFamily="2" charset="2"/>
              <a:buChar char="§"/>
              <a:defRPr sz="2000">
                <a:solidFill>
                  <a:srgbClr val="0000CC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en-US" altLang="en-US" sz="1800">
              <a:solidFill>
                <a:schemeClr val="tx1"/>
              </a:solidFill>
            </a:endParaRPr>
          </a:p>
        </p:txBody>
      </p:sp>
      <p:sp>
        <p:nvSpPr>
          <p:cNvPr id="16471" name="Oval 111"/>
          <p:cNvSpPr>
            <a:spLocks noChangeArrowheads="1"/>
          </p:cNvSpPr>
          <p:nvPr/>
        </p:nvSpPr>
        <p:spPr bwMode="auto">
          <a:xfrm>
            <a:off x="7378700" y="4053731"/>
            <a:ext cx="80962" cy="85725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q"/>
              <a:defRPr sz="2400">
                <a:solidFill>
                  <a:srgbClr val="0000CC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o"/>
              <a:defRPr sz="2000">
                <a:solidFill>
                  <a:srgbClr val="0000CC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anose="05000000000000000000" pitchFamily="2" charset="2"/>
              <a:buChar char="ü"/>
              <a:defRPr sz="2000">
                <a:solidFill>
                  <a:srgbClr val="0000CC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Wingdings" panose="05000000000000000000" pitchFamily="2" charset="2"/>
              <a:buChar char="§"/>
              <a:defRPr sz="2000">
                <a:solidFill>
                  <a:srgbClr val="0000CC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en-US" altLang="en-US" sz="1800">
              <a:solidFill>
                <a:schemeClr val="tx1"/>
              </a:solidFill>
            </a:endParaRPr>
          </a:p>
        </p:txBody>
      </p:sp>
      <p:sp>
        <p:nvSpPr>
          <p:cNvPr id="16472" name="TextBox 113"/>
          <p:cNvSpPr txBox="1">
            <a:spLocks noChangeArrowheads="1"/>
          </p:cNvSpPr>
          <p:nvPr/>
        </p:nvSpPr>
        <p:spPr bwMode="auto">
          <a:xfrm>
            <a:off x="2525712" y="3409206"/>
            <a:ext cx="1190625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q"/>
              <a:defRPr sz="2400">
                <a:solidFill>
                  <a:srgbClr val="0000CC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o"/>
              <a:defRPr sz="2000">
                <a:solidFill>
                  <a:srgbClr val="0000CC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anose="05000000000000000000" pitchFamily="2" charset="2"/>
              <a:buChar char="ü"/>
              <a:defRPr sz="2000">
                <a:solidFill>
                  <a:srgbClr val="0000CC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Wingdings" panose="05000000000000000000" pitchFamily="2" charset="2"/>
              <a:buChar char="§"/>
              <a:defRPr sz="2000">
                <a:solidFill>
                  <a:srgbClr val="0000CC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GB" altLang="en-US" sz="1600">
                <a:solidFill>
                  <a:schemeClr val="tx1"/>
                </a:solidFill>
              </a:rPr>
              <a:t>Selection</a:t>
            </a:r>
            <a:endParaRPr lang="en-GB" altLang="en-US" sz="1600">
              <a:solidFill>
                <a:schemeClr val="tx1"/>
              </a:solidFill>
            </a:endParaRPr>
          </a:p>
        </p:txBody>
      </p:sp>
      <p:sp>
        <p:nvSpPr>
          <p:cNvPr id="16473" name="TextBox 114"/>
          <p:cNvSpPr txBox="1">
            <a:spLocks noChangeArrowheads="1"/>
          </p:cNvSpPr>
          <p:nvPr/>
        </p:nvSpPr>
        <p:spPr bwMode="auto">
          <a:xfrm>
            <a:off x="5237162" y="3201243"/>
            <a:ext cx="1298575" cy="738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q"/>
              <a:defRPr sz="2400">
                <a:solidFill>
                  <a:srgbClr val="0000CC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o"/>
              <a:defRPr sz="2000">
                <a:solidFill>
                  <a:srgbClr val="0000CC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anose="05000000000000000000" pitchFamily="2" charset="2"/>
              <a:buChar char="ü"/>
              <a:defRPr sz="2000">
                <a:solidFill>
                  <a:srgbClr val="0000CC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Wingdings" panose="05000000000000000000" pitchFamily="2" charset="2"/>
              <a:buChar char="§"/>
              <a:defRPr sz="2000">
                <a:solidFill>
                  <a:srgbClr val="0000CC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GB" altLang="en-US" sz="1400" dirty="0">
                <a:solidFill>
                  <a:schemeClr val="tx1"/>
                </a:solidFill>
              </a:rPr>
              <a:t>Crossover</a:t>
            </a:r>
            <a:endParaRPr lang="en-GB" altLang="en-US" sz="1400" dirty="0">
              <a:solidFill>
                <a:schemeClr val="tx1"/>
              </a:solidFill>
            </a:endParaRPr>
          </a:p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GB" altLang="en-US" sz="1400" dirty="0">
                <a:solidFill>
                  <a:schemeClr val="tx1"/>
                </a:solidFill>
              </a:rPr>
              <a:t>Mutation</a:t>
            </a:r>
            <a:endParaRPr lang="en-GB" altLang="en-US" sz="1400" dirty="0">
              <a:solidFill>
                <a:schemeClr val="tx1"/>
              </a:solidFill>
            </a:endParaRPr>
          </a:p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GB" altLang="en-US" sz="1400" dirty="0">
                <a:solidFill>
                  <a:schemeClr val="tx1"/>
                </a:solidFill>
              </a:rPr>
              <a:t>……</a:t>
            </a:r>
            <a:endParaRPr lang="en-GB" altLang="en-US" sz="1400" dirty="0">
              <a:solidFill>
                <a:schemeClr val="tx1"/>
              </a:solidFill>
            </a:endParaRPr>
          </a:p>
        </p:txBody>
      </p:sp>
      <p:sp>
        <p:nvSpPr>
          <p:cNvPr id="16474" name="TextBox 117"/>
          <p:cNvSpPr txBox="1">
            <a:spLocks noChangeArrowheads="1"/>
          </p:cNvSpPr>
          <p:nvPr/>
        </p:nvSpPr>
        <p:spPr bwMode="auto">
          <a:xfrm>
            <a:off x="269875" y="2686893"/>
            <a:ext cx="28130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q"/>
              <a:defRPr sz="2400">
                <a:solidFill>
                  <a:srgbClr val="0000CC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o"/>
              <a:defRPr sz="2000">
                <a:solidFill>
                  <a:srgbClr val="0000CC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anose="05000000000000000000" pitchFamily="2" charset="2"/>
              <a:buChar char="ü"/>
              <a:defRPr sz="2000">
                <a:solidFill>
                  <a:srgbClr val="0000CC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Wingdings" panose="05000000000000000000" pitchFamily="2" charset="2"/>
              <a:buChar char="§"/>
              <a:defRPr sz="2000">
                <a:solidFill>
                  <a:srgbClr val="0000CC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GB" altLang="en-US" sz="1800" dirty="0">
                <a:solidFill>
                  <a:schemeClr val="tx1"/>
                </a:solidFill>
              </a:rPr>
              <a:t>Population at generation t</a:t>
            </a:r>
            <a:endParaRPr lang="en-GB" altLang="en-US" sz="1800" dirty="0">
              <a:solidFill>
                <a:schemeClr val="tx1"/>
              </a:solidFill>
            </a:endParaRPr>
          </a:p>
        </p:txBody>
      </p:sp>
      <p:sp>
        <p:nvSpPr>
          <p:cNvPr id="16475" name="TextBox 120"/>
          <p:cNvSpPr txBox="1">
            <a:spLocks noChangeArrowheads="1"/>
          </p:cNvSpPr>
          <p:nvPr/>
        </p:nvSpPr>
        <p:spPr bwMode="auto">
          <a:xfrm>
            <a:off x="5959475" y="2698006"/>
            <a:ext cx="30765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q"/>
              <a:defRPr sz="2400">
                <a:solidFill>
                  <a:srgbClr val="0000CC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o"/>
              <a:defRPr sz="2000">
                <a:solidFill>
                  <a:srgbClr val="0000CC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anose="05000000000000000000" pitchFamily="2" charset="2"/>
              <a:buChar char="ü"/>
              <a:defRPr sz="2000">
                <a:solidFill>
                  <a:srgbClr val="0000CC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Wingdings" panose="05000000000000000000" pitchFamily="2" charset="2"/>
              <a:buChar char="§"/>
              <a:defRPr sz="2000">
                <a:solidFill>
                  <a:srgbClr val="0000CC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GB" altLang="en-US" sz="1800" dirty="0">
                <a:solidFill>
                  <a:schemeClr val="tx1"/>
                </a:solidFill>
              </a:rPr>
              <a:t>Population at generation t+1</a:t>
            </a:r>
            <a:endParaRPr lang="en-GB" altLang="en-US" sz="1800" dirty="0">
              <a:solidFill>
                <a:schemeClr val="tx1"/>
              </a:solidFill>
            </a:endParaRPr>
          </a:p>
        </p:txBody>
      </p:sp>
      <p:sp>
        <p:nvSpPr>
          <p:cNvPr id="16476" name="TextBox 121"/>
          <p:cNvSpPr txBox="1">
            <a:spLocks noChangeArrowheads="1"/>
          </p:cNvSpPr>
          <p:nvPr/>
        </p:nvSpPr>
        <p:spPr bwMode="auto">
          <a:xfrm>
            <a:off x="3787775" y="2696418"/>
            <a:ext cx="127476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q"/>
              <a:defRPr sz="2400">
                <a:solidFill>
                  <a:srgbClr val="0000CC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o"/>
              <a:defRPr sz="2000">
                <a:solidFill>
                  <a:srgbClr val="0000CC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anose="05000000000000000000" pitchFamily="2" charset="2"/>
              <a:buChar char="ü"/>
              <a:defRPr sz="2000">
                <a:solidFill>
                  <a:srgbClr val="0000CC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Wingdings" panose="05000000000000000000" pitchFamily="2" charset="2"/>
              <a:buChar char="§"/>
              <a:defRPr sz="2000">
                <a:solidFill>
                  <a:srgbClr val="0000CC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GB" altLang="en-US" sz="1800">
                <a:solidFill>
                  <a:schemeClr val="tx1"/>
                </a:solidFill>
              </a:rPr>
              <a:t>Parent Set</a:t>
            </a:r>
            <a:endParaRPr lang="en-GB" altLang="en-US" sz="1800">
              <a:solidFill>
                <a:schemeClr val="tx1"/>
              </a:solidFill>
            </a:endParaRPr>
          </a:p>
        </p:txBody>
      </p:sp>
      <p:sp>
        <p:nvSpPr>
          <p:cNvPr id="8" name="Curved Left Arrow 7"/>
          <p:cNvSpPr/>
          <p:nvPr/>
        </p:nvSpPr>
        <p:spPr>
          <a:xfrm rot="5400000">
            <a:off x="4133027" y="2404318"/>
            <a:ext cx="738188" cy="5757862"/>
          </a:xfrm>
          <a:prstGeom prst="curvedLeftArrow">
            <a:avLst>
              <a:gd name="adj1" fmla="val 25379"/>
              <a:gd name="adj2" fmla="val 62281"/>
              <a:gd name="adj3" fmla="val 25000"/>
            </a:avLst>
          </a:prstGeom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AE2AIM-Artificial Intelligence Methods</a:t>
            </a:r>
            <a:endParaRPr lang="en-GB" dirty="0"/>
          </a:p>
        </p:txBody>
      </p:sp>
      <p:pic>
        <p:nvPicPr>
          <p:cNvPr id="4" name="图片 3" descr="截屏2025-05-08 18.21.2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6021070"/>
            <a:ext cx="6096000" cy="58928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85192" y="44450"/>
            <a:ext cx="8229600" cy="863600"/>
          </a:xfrm>
        </p:spPr>
        <p:txBody>
          <a:bodyPr/>
          <a:lstStyle/>
          <a:p>
            <a:r>
              <a:rPr lang="en-US" sz="2400" dirty="0"/>
              <a:t>Evolutionary Multiobjective Optimization (EMO)   </a:t>
            </a:r>
            <a:endParaRPr lang="en-US" sz="24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79512" y="1276207"/>
            <a:ext cx="8640960" cy="4525962"/>
          </a:xfrm>
        </p:spPr>
        <p:txBody>
          <a:bodyPr/>
          <a:lstStyle/>
          <a:p>
            <a:pPr marL="0" indent="0">
              <a:buNone/>
            </a:pPr>
            <a:endParaRPr lang="en-US" sz="2000" dirty="0"/>
          </a:p>
          <a:p>
            <a:r>
              <a:rPr lang="en-US" sz="2000" dirty="0"/>
              <a:t>Generate a number of solutions to approximate the PF (PS) (</a:t>
            </a:r>
            <a:r>
              <a:rPr lang="en-US" sz="2000" dirty="0">
                <a:solidFill>
                  <a:srgbClr val="FF0000"/>
                </a:solidFill>
              </a:rPr>
              <a:t>zero-order approximation</a:t>
            </a:r>
            <a:r>
              <a:rPr lang="en-US" sz="2000" dirty="0"/>
              <a:t>). </a:t>
            </a:r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Help the DM to understand her MOP and find his/her preferred solutions.</a:t>
            </a: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lvl="1"/>
            <a:r>
              <a:rPr lang="en-US" sz="1800" dirty="0"/>
              <a:t>Popular and well respected in multicriterion decision making area. </a:t>
            </a:r>
            <a:endParaRPr lang="en-US" sz="1800" dirty="0"/>
          </a:p>
          <a:p>
            <a:pPr lvl="1"/>
            <a:r>
              <a:rPr lang="en-US" sz="1800" dirty="0"/>
              <a:t>Hottest research area EC. </a:t>
            </a:r>
            <a:endParaRPr lang="en-US" sz="1800" dirty="0"/>
          </a:p>
          <a:p>
            <a:endParaRPr lang="en-US" sz="2000" dirty="0"/>
          </a:p>
        </p:txBody>
      </p:sp>
      <p:sp>
        <p:nvSpPr>
          <p:cNvPr id="8194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q"/>
              <a:defRPr sz="2400">
                <a:solidFill>
                  <a:srgbClr val="0000CC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o"/>
              <a:defRPr sz="2000">
                <a:solidFill>
                  <a:srgbClr val="0000CC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anose="05000000000000000000" pitchFamily="2" charset="2"/>
              <a:buChar char="ü"/>
              <a:defRPr sz="2000">
                <a:solidFill>
                  <a:srgbClr val="0000CC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Wingdings" panose="05000000000000000000" pitchFamily="2" charset="2"/>
              <a:buChar char="§"/>
              <a:defRPr sz="2000">
                <a:solidFill>
                  <a:srgbClr val="0000CC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4B2C3BA2-78BC-4F73-BC06-F080F8ADC033}" type="slidenum">
              <a:rPr lang="en-GB" altLang="en-US" sz="1400" smtClean="0">
                <a:solidFill>
                  <a:schemeClr val="tx1"/>
                </a:solidFill>
              </a:rPr>
            </a:fld>
            <a:r>
              <a:rPr lang="en-GB" altLang="en-US" sz="1400">
                <a:solidFill>
                  <a:schemeClr val="tx1"/>
                </a:solidFill>
              </a:rPr>
              <a:t>	</a:t>
            </a:r>
            <a:endParaRPr lang="en-GB" altLang="en-US" sz="1400">
              <a:solidFill>
                <a:schemeClr val="tx1"/>
              </a:solidFill>
            </a:endParaRPr>
          </a:p>
        </p:txBody>
      </p:sp>
      <p:sp>
        <p:nvSpPr>
          <p:cNvPr id="8195" name="Rectangle 2"/>
          <p:cNvSpPr>
            <a:spLocks noChangeArrowheads="1"/>
          </p:cNvSpPr>
          <p:nvPr/>
        </p:nvSpPr>
        <p:spPr bwMode="auto">
          <a:xfrm>
            <a:off x="0" y="5030788"/>
            <a:ext cx="45720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q"/>
              <a:defRPr sz="2400">
                <a:solidFill>
                  <a:srgbClr val="0000CC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o"/>
              <a:defRPr sz="2000">
                <a:solidFill>
                  <a:srgbClr val="0000CC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anose="05000000000000000000" pitchFamily="2" charset="2"/>
              <a:buChar char="ü"/>
              <a:defRPr sz="2000">
                <a:solidFill>
                  <a:srgbClr val="0000CC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Wingdings" panose="05000000000000000000" pitchFamily="2" charset="2"/>
              <a:buChar char="§"/>
              <a:defRPr sz="2000">
                <a:solidFill>
                  <a:srgbClr val="0000CC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409020205090404" pitchFamily="49" charset="0"/>
                <a:cs typeface="Arial" panose="020B060402020209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 typeface="Wingdings" panose="05000000000000000000" pitchFamily="2" charset="2"/>
              <a:buNone/>
            </a:pPr>
            <a:r>
              <a:rPr lang="en-GB" altLang="en-US" sz="1800">
                <a:solidFill>
                  <a:schemeClr val="tx1"/>
                </a:solidFill>
              </a:rPr>
              <a:t>   </a:t>
            </a:r>
            <a:endParaRPr lang="en-GB" altLang="en-US" sz="1800">
              <a:solidFill>
                <a:schemeClr val="tx1"/>
              </a:solidFill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dirty="0"/>
              <a:t>AE2AIM-Artificial Intelligence Methods</a:t>
            </a:r>
            <a:endParaRPr lang="en-GB" dirty="0"/>
          </a:p>
        </p:txBody>
      </p:sp>
      <p:pic>
        <p:nvPicPr>
          <p:cNvPr id="5" name="图片 4" descr="截屏2025-05-08 19.04.3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4869180"/>
            <a:ext cx="5334000" cy="1574800"/>
          </a:xfrm>
          <a:prstGeom prst="rect">
            <a:avLst/>
          </a:prstGeom>
        </p:spPr>
      </p:pic>
      <p:pic>
        <p:nvPicPr>
          <p:cNvPr id="6" name="图片 5" descr="截屏2025-05-08 19.05.0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3980"/>
            <a:ext cx="3810000" cy="1600200"/>
          </a:xfrm>
          <a:prstGeom prst="rect">
            <a:avLst/>
          </a:prstGeom>
        </p:spPr>
      </p:pic>
      <p:pic>
        <p:nvPicPr>
          <p:cNvPr id="7" name="图片 6" descr="截屏2025-05-08 19.05.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4100" y="6525260"/>
            <a:ext cx="5549900" cy="1193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Times New Roman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lIns="0" tIns="0" rIns="0" bIns="0" rtlCol="0" anchor="ctr"/>
      <a:lstStyle>
        <a:defPPr algn="ctr">
          <a:defRPr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5186</Words>
  <Application>WPS 演示</Application>
  <PresentationFormat>On-screen Show (4:3)</PresentationFormat>
  <Paragraphs>395</Paragraphs>
  <Slides>25</Slides>
  <Notes>7</Notes>
  <HiddenSlides>1</HiddenSlides>
  <MMClips>0</MMClips>
  <ScaleCrop>false</ScaleCrop>
  <HeadingPairs>
    <vt:vector size="8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47</vt:i4>
      </vt:variant>
      <vt:variant>
        <vt:lpstr>幻灯片标题</vt:lpstr>
      </vt:variant>
      <vt:variant>
        <vt:i4>25</vt:i4>
      </vt:variant>
    </vt:vector>
  </HeadingPairs>
  <TitlesOfParts>
    <vt:vector size="90" baseType="lpstr">
      <vt:lpstr>Arial</vt:lpstr>
      <vt:lpstr>宋体</vt:lpstr>
      <vt:lpstr>Wingdings</vt:lpstr>
      <vt:lpstr>Times New Roman</vt:lpstr>
      <vt:lpstr>汉仪书宋二KW</vt:lpstr>
      <vt:lpstr>Verdana</vt:lpstr>
      <vt:lpstr>Verdana</vt:lpstr>
      <vt:lpstr>Courier New</vt:lpstr>
      <vt:lpstr>Cambria Math</vt:lpstr>
      <vt:lpstr>Kingsoft Math</vt:lpstr>
      <vt:lpstr>Cambria Math</vt:lpstr>
      <vt:lpstr>微软雅黑</vt:lpstr>
      <vt:lpstr>汉仪旗黑</vt:lpstr>
      <vt:lpstr>宋体</vt:lpstr>
      <vt:lpstr>Arial Unicode MS</vt:lpstr>
      <vt:lpstr>DejaVu Math TeX Gyre</vt:lpstr>
      <vt:lpstr>Wingdings</vt:lpstr>
      <vt:lpstr>Default Design</vt:lpstr>
      <vt:lpstr>MSPhotoEd.3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AcroExch.Document.11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PowerPoint 演示文稿</vt:lpstr>
      <vt:lpstr>In the previous lecture</vt:lpstr>
      <vt:lpstr>In this lecture</vt:lpstr>
      <vt:lpstr>Multiobjective Optimization Problem (MOP)</vt:lpstr>
      <vt:lpstr>Basic Concepts</vt:lpstr>
      <vt:lpstr>Pareto Optimal Solutions= Best Trade-off Candidates</vt:lpstr>
      <vt:lpstr>Basic Strategies in MCDM </vt:lpstr>
      <vt:lpstr>Evolutionary Algorithm (EA)  =Population Based Iterative Search Method  </vt:lpstr>
      <vt:lpstr>Evolutionary Multiobjective Optimization (EMO)   </vt:lpstr>
      <vt:lpstr>Major EMO Algorithms</vt:lpstr>
      <vt:lpstr>NSGA-II – Non-dominated sorting GA Basic Concepts</vt:lpstr>
      <vt:lpstr>NSGA2-Flow Chart</vt:lpstr>
      <vt:lpstr>NSGAII – Ranking and Replacement</vt:lpstr>
      <vt:lpstr>MOEA/D=Decomposition + Collaboration </vt:lpstr>
      <vt:lpstr>Major Issues</vt:lpstr>
      <vt:lpstr>Problem Decomposition </vt:lpstr>
      <vt:lpstr>PowerPoint 演示文稿</vt:lpstr>
      <vt:lpstr>Collaboration among different agents</vt:lpstr>
      <vt:lpstr>MOP Library</vt:lpstr>
      <vt:lpstr>Case Study: Bus Scheduling</vt:lpstr>
      <vt:lpstr>A Bi-Objective Optimisation Model</vt:lpstr>
      <vt:lpstr>The overall framework of the proposed bus dispatching system.</vt:lpstr>
      <vt:lpstr>The pareto frontier for a real-life instance</vt:lpstr>
      <vt:lpstr>The adaptation to different arrival rates </vt:lpstr>
      <vt:lpstr>The next lecture</vt:lpstr>
    </vt:vector>
  </TitlesOfParts>
  <Company>CSiT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--</dc:creator>
  <cp:lastModifiedBy>.张鱼洋</cp:lastModifiedBy>
  <cp:revision>819</cp:revision>
  <dcterms:created xsi:type="dcterms:W3CDTF">2025-05-08T11:27:29Z</dcterms:created>
  <dcterms:modified xsi:type="dcterms:W3CDTF">2025-05-08T11:27:29Z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E24686A664D5B121417A1C6869F7BCB1_42</vt:lpwstr>
  </property>
  <property fmtid="{D5CDD505-2E9C-101B-9397-08002B2CF9AE}" pid="3" name="KSOProductBuildVer">
    <vt:lpwstr>2052-6.14.0.8924</vt:lpwstr>
  </property>
</Properties>
</file>